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3716000" cx="2437765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Lato Light"/>
      <p:regular r:id="rId35"/>
      <p:bold r:id="rId36"/>
      <p:italic r:id="rId37"/>
      <p:boldItalic r:id="rId38"/>
    </p:embeddedFont>
    <p:embeddedFont>
      <p:font typeface="Roboto Light"/>
      <p:regular r:id="rId39"/>
      <p:bold r:id="rId40"/>
      <p:italic r:id="rId41"/>
      <p:boldItalic r:id="rId42"/>
    </p:embeddedFont>
    <p:embeddedFont>
      <p:font typeface="Lexend Deca"/>
      <p:regular r:id="rId43"/>
    </p:embeddedFont>
    <p:embeddedFont>
      <p:font typeface="Gill Sans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1">
          <p15:clr>
            <a:srgbClr val="000000"/>
          </p15:clr>
        </p15:guide>
        <p15:guide id="2" pos="7675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6" roundtripDataSignature="AMtx7mhmRGxm87uNna/Knar57rGOOlg/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1" orient="horz"/>
        <p:guide pos="767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.fntdata"/><Relationship Id="rId20" Type="http://schemas.openxmlformats.org/officeDocument/2006/relationships/slide" Target="slides/slide15.xml"/><Relationship Id="rId42" Type="http://schemas.openxmlformats.org/officeDocument/2006/relationships/font" Target="fonts/RobotoLight-boldItalic.fntdata"/><Relationship Id="rId41" Type="http://schemas.openxmlformats.org/officeDocument/2006/relationships/font" Target="fonts/RobotoLight-italic.fntdata"/><Relationship Id="rId22" Type="http://schemas.openxmlformats.org/officeDocument/2006/relationships/slide" Target="slides/slide17.xml"/><Relationship Id="rId44" Type="http://schemas.openxmlformats.org/officeDocument/2006/relationships/font" Target="fonts/GillSans-regular.fntdata"/><Relationship Id="rId21" Type="http://schemas.openxmlformats.org/officeDocument/2006/relationships/slide" Target="slides/slide16.xml"/><Relationship Id="rId43" Type="http://schemas.openxmlformats.org/officeDocument/2006/relationships/font" Target="fonts/LexendDeca-regular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Gill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LatoLight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Light-italic.fntdata"/><Relationship Id="rId14" Type="http://schemas.openxmlformats.org/officeDocument/2006/relationships/slide" Target="slides/slide9.xml"/><Relationship Id="rId36" Type="http://schemas.openxmlformats.org/officeDocument/2006/relationships/font" Target="fonts/LatoLight-bold.fntdata"/><Relationship Id="rId17" Type="http://schemas.openxmlformats.org/officeDocument/2006/relationships/slide" Target="slides/slide12.xml"/><Relationship Id="rId39" Type="http://schemas.openxmlformats.org/officeDocument/2006/relationships/font" Target="fonts/RobotoLight-regular.fntdata"/><Relationship Id="rId16" Type="http://schemas.openxmlformats.org/officeDocument/2006/relationships/slide" Target="slides/slide11.xml"/><Relationship Id="rId38" Type="http://schemas.openxmlformats.org/officeDocument/2006/relationships/font" Target="fonts/Lat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5e19ac57c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c5e19ac57c_9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c59905eb8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c59905eb8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c5e19ac57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c5e19ac5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c5e19ac57c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59905eb8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c59905eb84_1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5e19ac57c_1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5e19ac57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c5e19ac57c_1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c5e19ac57c_1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c5e19ac57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c5e19ac57c_1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5e19ac57c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5e19ac57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c5e19ac57c_1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c5e19ac57c_1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c5e19ac57c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c5e19ac57c_1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c5e19ac57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c5e19ac57c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c59905eb84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c59905eb8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c59905eb84_0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59905eb8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c59905eb84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5e19ac57c_5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5e19ac57c_5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c5e19ac57c_5_2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c6928ae43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c6928ae4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c6928ae43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c5a937e79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c5a937e791_1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c5e19ac57c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c5e19ac57c_1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c59905eb84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c59905eb84_1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c59905eb84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c59905eb8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c59905eb84_0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5e19ac57c_7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c5e19ac57c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c5e19ac57c_7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59905eb84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59905eb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c59905eb84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59905eb84_0_6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59905eb84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c59905eb84_0_6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59905eb84_0_6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c59905eb8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c59905eb84_0_6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59905eb84_0_6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59905eb84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c59905eb84_0_6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59905eb84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c59905eb8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c59905eb84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Placeholder">
  <p:cSld name="Big Image Placehol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5"/>
          <p:cNvSpPr/>
          <p:nvPr>
            <p:ph idx="2" type="pic"/>
          </p:nvPr>
        </p:nvSpPr>
        <p:spPr>
          <a:xfrm>
            <a:off x="-3176" y="0"/>
            <a:ext cx="24377652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500">
        <p14:reveal dir="l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_clients">
  <p:cSld name="Sta_clien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4"/>
          <p:cNvSpPr/>
          <p:nvPr>
            <p:ph idx="2" type="pic"/>
          </p:nvPr>
        </p:nvSpPr>
        <p:spPr>
          <a:xfrm>
            <a:off x="-5" y="-1"/>
            <a:ext cx="24377655" cy="9906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6" name="Google Shape;76;p104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04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04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04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laceholder to table products">
  <p:cSld name="4_placeholder to table produ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5"/>
          <p:cNvSpPr/>
          <p:nvPr>
            <p:ph idx="2" type="pic"/>
          </p:nvPr>
        </p:nvSpPr>
        <p:spPr>
          <a:xfrm>
            <a:off x="6997609" y="3103928"/>
            <a:ext cx="1261872" cy="1261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pic"/>
          </p:nvPr>
        </p:nvSpPr>
        <p:spPr>
          <a:xfrm>
            <a:off x="10585516" y="3099321"/>
            <a:ext cx="1261872" cy="1261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pic"/>
          </p:nvPr>
        </p:nvSpPr>
        <p:spPr>
          <a:xfrm>
            <a:off x="13778261" y="3103928"/>
            <a:ext cx="1261872" cy="1261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pic"/>
          </p:nvPr>
        </p:nvSpPr>
        <p:spPr>
          <a:xfrm>
            <a:off x="16888617" y="3099321"/>
            <a:ext cx="1261872" cy="1261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pic"/>
          </p:nvPr>
        </p:nvSpPr>
        <p:spPr>
          <a:xfrm>
            <a:off x="19793958" y="3103928"/>
            <a:ext cx="1261872" cy="1261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6" name="Google Shape;86;p105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05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05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05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05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05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lients">
  <p:cSld name="Our Clien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6"/>
          <p:cNvSpPr/>
          <p:nvPr>
            <p:ph idx="2" type="pic"/>
          </p:nvPr>
        </p:nvSpPr>
        <p:spPr>
          <a:xfrm>
            <a:off x="23084" y="4391315"/>
            <a:ext cx="24377649" cy="4250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4" name="Google Shape;94;p106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Footer">
  <p:cSld name="No Foot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_layout">
  <p:cSld name="1_Default_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8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8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8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8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8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8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 Slide">
  <p:cSld name="1_Default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9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9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9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9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9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9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-Company">
  <p:cSld name="Start-Compan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0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10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_vs_app">
  <p:cSld name="phone_vs_ap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1"/>
          <p:cNvSpPr/>
          <p:nvPr>
            <p:ph idx="2" type="pic"/>
          </p:nvPr>
        </p:nvSpPr>
        <p:spPr>
          <a:xfrm>
            <a:off x="7995777" y="4057984"/>
            <a:ext cx="2810265" cy="49653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EBEBE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BEBEB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0" name="Google Shape;120;p111"/>
          <p:cNvSpPr/>
          <p:nvPr>
            <p:ph idx="3" type="pic"/>
          </p:nvPr>
        </p:nvSpPr>
        <p:spPr>
          <a:xfrm>
            <a:off x="13632752" y="4102544"/>
            <a:ext cx="2810265" cy="49653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EBEBE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BEBEB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1" name="Google Shape;121;p111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11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11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11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11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11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reveal dir="l"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s_3_iPhones_vs">
  <p:cSld name="Devices_3_iPhones_v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2"/>
          <p:cNvSpPr/>
          <p:nvPr>
            <p:ph idx="2" type="pic"/>
          </p:nvPr>
        </p:nvSpPr>
        <p:spPr>
          <a:xfrm>
            <a:off x="2406295" y="5008698"/>
            <a:ext cx="2762781" cy="4905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EBEBE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BEBEB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9" name="Google Shape;129;p112"/>
          <p:cNvSpPr/>
          <p:nvPr>
            <p:ph idx="3" type="pic"/>
          </p:nvPr>
        </p:nvSpPr>
        <p:spPr>
          <a:xfrm>
            <a:off x="9666174" y="5008698"/>
            <a:ext cx="2762781" cy="4905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EBEBE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BEBEB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0" name="Google Shape;130;p112"/>
          <p:cNvSpPr/>
          <p:nvPr>
            <p:ph idx="4" type="pic"/>
          </p:nvPr>
        </p:nvSpPr>
        <p:spPr>
          <a:xfrm>
            <a:off x="17037455" y="5008698"/>
            <a:ext cx="2762781" cy="4905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EBEBE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BEBEB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1" name="Google Shape;131;p112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2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2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2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2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2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reveal dir="l"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pp_features">
  <p:cSld name="1_app_feature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3"/>
          <p:cNvSpPr/>
          <p:nvPr>
            <p:ph idx="2" type="pic"/>
          </p:nvPr>
        </p:nvSpPr>
        <p:spPr>
          <a:xfrm>
            <a:off x="-5" y="-1"/>
            <a:ext cx="24377655" cy="6460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9" name="Google Shape;139;p113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13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3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13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_Picture_place-holder">
  <p:cSld name="1_Big_Picture_place-hol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6"/>
          <p:cNvSpPr/>
          <p:nvPr>
            <p:ph idx="2" type="pic"/>
          </p:nvPr>
        </p:nvSpPr>
        <p:spPr>
          <a:xfrm>
            <a:off x="0" y="-1"/>
            <a:ext cx="24399931" cy="137160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 Design 01">
  <p:cSld name="App Design 0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4"/>
          <p:cNvSpPr/>
          <p:nvPr>
            <p:ph idx="2" type="pic"/>
          </p:nvPr>
        </p:nvSpPr>
        <p:spPr>
          <a:xfrm>
            <a:off x="8605595" y="5114394"/>
            <a:ext cx="1889250" cy="5144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5" name="Google Shape;145;p114"/>
          <p:cNvSpPr/>
          <p:nvPr>
            <p:ph idx="3" type="pic"/>
          </p:nvPr>
        </p:nvSpPr>
        <p:spPr>
          <a:xfrm>
            <a:off x="2329727" y="5100282"/>
            <a:ext cx="1791573" cy="5144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6" name="Google Shape;146;p114"/>
          <p:cNvSpPr/>
          <p:nvPr>
            <p:ph idx="4" type="pic"/>
          </p:nvPr>
        </p:nvSpPr>
        <p:spPr>
          <a:xfrm>
            <a:off x="4504563" y="4535837"/>
            <a:ext cx="3778504" cy="67389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7" name="Google Shape;147;p114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4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4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4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4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4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reveal dir="l"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-device1">
  <p:cSld name="Mockup-device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5"/>
          <p:cNvSpPr/>
          <p:nvPr>
            <p:ph idx="2" type="pic"/>
          </p:nvPr>
        </p:nvSpPr>
        <p:spPr>
          <a:xfrm>
            <a:off x="-23082" y="-69284"/>
            <a:ext cx="24417466" cy="106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5" name="Google Shape;155;p115"/>
          <p:cNvSpPr/>
          <p:nvPr>
            <p:ph idx="3" type="pic"/>
          </p:nvPr>
        </p:nvSpPr>
        <p:spPr>
          <a:xfrm>
            <a:off x="10334270" y="4655526"/>
            <a:ext cx="3789767" cy="6709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6" name="Google Shape;156;p115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15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15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15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s_Tablet_H">
  <p:cSld name="Devices_Tablet_H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6"/>
          <p:cNvSpPr/>
          <p:nvPr>
            <p:ph idx="2" type="pic"/>
          </p:nvPr>
        </p:nvSpPr>
        <p:spPr>
          <a:xfrm>
            <a:off x="7956667" y="5627022"/>
            <a:ext cx="8357714" cy="62283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62" name="Google Shape;162;p116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16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6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6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16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16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-mockup">
  <p:cSld name="tablet-mockup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7"/>
          <p:cNvSpPr/>
          <p:nvPr>
            <p:ph idx="2" type="pic"/>
          </p:nvPr>
        </p:nvSpPr>
        <p:spPr>
          <a:xfrm>
            <a:off x="4314768" y="4227045"/>
            <a:ext cx="4045625" cy="54386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EBEBE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BEBEB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0" name="Google Shape;170;p117"/>
          <p:cNvSpPr/>
          <p:nvPr>
            <p:ph idx="3" type="pic"/>
          </p:nvPr>
        </p:nvSpPr>
        <p:spPr>
          <a:xfrm>
            <a:off x="10166376" y="4231071"/>
            <a:ext cx="4040921" cy="5411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EBEB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BEBEB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1" name="Google Shape;171;p117"/>
          <p:cNvSpPr/>
          <p:nvPr>
            <p:ph idx="4" type="pic"/>
          </p:nvPr>
        </p:nvSpPr>
        <p:spPr>
          <a:xfrm>
            <a:off x="15876744" y="4231071"/>
            <a:ext cx="4048817" cy="5411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EBEBE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BEBEB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117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7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17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17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17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17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s_laptop_project">
  <p:cSld name="Devices_laptop_pro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8"/>
          <p:cNvSpPr/>
          <p:nvPr>
            <p:ph idx="2" type="pic"/>
          </p:nvPr>
        </p:nvSpPr>
        <p:spPr>
          <a:xfrm>
            <a:off x="2186981" y="4979760"/>
            <a:ext cx="5990496" cy="37100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0" name="Google Shape;180;p118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8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8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8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8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18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Title Slide">
  <p:cSld name="37_Title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9"/>
          <p:cNvSpPr/>
          <p:nvPr>
            <p:ph idx="2" type="pic"/>
          </p:nvPr>
        </p:nvSpPr>
        <p:spPr>
          <a:xfrm>
            <a:off x="8434174" y="4108579"/>
            <a:ext cx="6679466" cy="3785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8" name="Google Shape;188;p119"/>
          <p:cNvSpPr/>
          <p:nvPr>
            <p:ph idx="3" type="pic"/>
          </p:nvPr>
        </p:nvSpPr>
        <p:spPr>
          <a:xfrm>
            <a:off x="5367268" y="7860377"/>
            <a:ext cx="917539" cy="1636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ctr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9" name="Google Shape;189;p119"/>
          <p:cNvSpPr/>
          <p:nvPr>
            <p:ph idx="4" type="pic"/>
          </p:nvPr>
        </p:nvSpPr>
        <p:spPr>
          <a:xfrm>
            <a:off x="14158152" y="6712180"/>
            <a:ext cx="4254887" cy="2712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0" name="Google Shape;190;p119"/>
          <p:cNvSpPr/>
          <p:nvPr>
            <p:ph idx="5" type="pic"/>
          </p:nvPr>
        </p:nvSpPr>
        <p:spPr>
          <a:xfrm>
            <a:off x="6642100" y="6558175"/>
            <a:ext cx="2254062" cy="2902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1" name="Google Shape;191;p119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9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9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9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9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9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4">
  <p:cSld name="Portfolio-4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0"/>
          <p:cNvSpPr/>
          <p:nvPr>
            <p:ph idx="2" type="pic"/>
          </p:nvPr>
        </p:nvSpPr>
        <p:spPr>
          <a:xfrm>
            <a:off x="2506135" y="2866204"/>
            <a:ext cx="4790208" cy="479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9" name="Google Shape;199;p120"/>
          <p:cNvSpPr/>
          <p:nvPr>
            <p:ph idx="3" type="pic"/>
          </p:nvPr>
        </p:nvSpPr>
        <p:spPr>
          <a:xfrm>
            <a:off x="7309040" y="2855226"/>
            <a:ext cx="4790208" cy="479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0" name="Google Shape;200;p120"/>
          <p:cNvSpPr/>
          <p:nvPr>
            <p:ph idx="4" type="pic"/>
          </p:nvPr>
        </p:nvSpPr>
        <p:spPr>
          <a:xfrm>
            <a:off x="12111945" y="2855226"/>
            <a:ext cx="4790208" cy="479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1" name="Google Shape;201;p120"/>
          <p:cNvSpPr/>
          <p:nvPr>
            <p:ph idx="5" type="pic"/>
          </p:nvPr>
        </p:nvSpPr>
        <p:spPr>
          <a:xfrm>
            <a:off x="16914850" y="2855226"/>
            <a:ext cx="4790208" cy="479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2" name="Google Shape;202;p120"/>
          <p:cNvSpPr/>
          <p:nvPr>
            <p:ph idx="6" type="pic"/>
          </p:nvPr>
        </p:nvSpPr>
        <p:spPr>
          <a:xfrm>
            <a:off x="2506135" y="7667444"/>
            <a:ext cx="4790208" cy="479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3" name="Google Shape;203;p120"/>
          <p:cNvSpPr/>
          <p:nvPr>
            <p:ph idx="7" type="pic"/>
          </p:nvPr>
        </p:nvSpPr>
        <p:spPr>
          <a:xfrm>
            <a:off x="7309040" y="7679556"/>
            <a:ext cx="4790208" cy="479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4" name="Google Shape;204;p120"/>
          <p:cNvSpPr/>
          <p:nvPr>
            <p:ph idx="8" type="pic"/>
          </p:nvPr>
        </p:nvSpPr>
        <p:spPr>
          <a:xfrm>
            <a:off x="12111945" y="7679556"/>
            <a:ext cx="4790208" cy="479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5" name="Google Shape;205;p120"/>
          <p:cNvSpPr/>
          <p:nvPr>
            <p:ph idx="9" type="pic"/>
          </p:nvPr>
        </p:nvSpPr>
        <p:spPr>
          <a:xfrm>
            <a:off x="16914850" y="7679556"/>
            <a:ext cx="4790208" cy="479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6" name="Google Shape;206;p120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0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20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0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20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0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-5">
  <p:cSld name="Portfolio-5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1"/>
          <p:cNvSpPr/>
          <p:nvPr>
            <p:ph idx="2" type="pic"/>
          </p:nvPr>
        </p:nvSpPr>
        <p:spPr>
          <a:xfrm>
            <a:off x="3622221" y="3447129"/>
            <a:ext cx="4714706" cy="471170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4" name="Google Shape;214;p121"/>
          <p:cNvSpPr/>
          <p:nvPr>
            <p:ph idx="3" type="pic"/>
          </p:nvPr>
        </p:nvSpPr>
        <p:spPr>
          <a:xfrm>
            <a:off x="9828245" y="3447129"/>
            <a:ext cx="4714706" cy="471170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5" name="Google Shape;215;p121"/>
          <p:cNvSpPr/>
          <p:nvPr>
            <p:ph idx="4" type="pic"/>
          </p:nvPr>
        </p:nvSpPr>
        <p:spPr>
          <a:xfrm>
            <a:off x="16034269" y="3447129"/>
            <a:ext cx="4714706" cy="471170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6" name="Google Shape;216;p121"/>
          <p:cNvSpPr/>
          <p:nvPr>
            <p:ph idx="5" type="pic"/>
          </p:nvPr>
        </p:nvSpPr>
        <p:spPr>
          <a:xfrm>
            <a:off x="6814534" y="7672403"/>
            <a:ext cx="4714706" cy="471170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7" name="Google Shape;217;p121"/>
          <p:cNvSpPr/>
          <p:nvPr>
            <p:ph idx="6" type="pic"/>
          </p:nvPr>
        </p:nvSpPr>
        <p:spPr>
          <a:xfrm>
            <a:off x="13020557" y="7672403"/>
            <a:ext cx="4714706" cy="471170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8" name="Google Shape;218;p121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21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21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1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1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1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Three">
  <p:cSld name="Portfolio Thre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2"/>
          <p:cNvSpPr/>
          <p:nvPr>
            <p:ph idx="2" type="pic"/>
          </p:nvPr>
        </p:nvSpPr>
        <p:spPr>
          <a:xfrm>
            <a:off x="2807061" y="2936601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26" name="Google Shape;226;p122"/>
          <p:cNvSpPr/>
          <p:nvPr>
            <p:ph idx="3" type="pic"/>
          </p:nvPr>
        </p:nvSpPr>
        <p:spPr>
          <a:xfrm>
            <a:off x="5131015" y="2936601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27" name="Google Shape;227;p122"/>
          <p:cNvSpPr/>
          <p:nvPr>
            <p:ph idx="4" type="pic"/>
          </p:nvPr>
        </p:nvSpPr>
        <p:spPr>
          <a:xfrm>
            <a:off x="2807061" y="5259068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28" name="Google Shape;228;p122"/>
          <p:cNvSpPr/>
          <p:nvPr>
            <p:ph idx="5" type="pic"/>
          </p:nvPr>
        </p:nvSpPr>
        <p:spPr>
          <a:xfrm>
            <a:off x="5131015" y="5259068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29" name="Google Shape;229;p122"/>
          <p:cNvSpPr/>
          <p:nvPr>
            <p:ph idx="6" type="pic"/>
          </p:nvPr>
        </p:nvSpPr>
        <p:spPr>
          <a:xfrm>
            <a:off x="14432316" y="2930361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0" name="Google Shape;230;p122"/>
          <p:cNvSpPr/>
          <p:nvPr>
            <p:ph idx="7" type="pic"/>
          </p:nvPr>
        </p:nvSpPr>
        <p:spPr>
          <a:xfrm>
            <a:off x="16764978" y="2930361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1" name="Google Shape;231;p122"/>
          <p:cNvSpPr/>
          <p:nvPr>
            <p:ph idx="8" type="pic"/>
          </p:nvPr>
        </p:nvSpPr>
        <p:spPr>
          <a:xfrm>
            <a:off x="19088931" y="2930361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2" name="Google Shape;232;p122"/>
          <p:cNvSpPr/>
          <p:nvPr>
            <p:ph idx="9" type="pic"/>
          </p:nvPr>
        </p:nvSpPr>
        <p:spPr>
          <a:xfrm>
            <a:off x="14432316" y="5252828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3" name="Google Shape;233;p122"/>
          <p:cNvSpPr/>
          <p:nvPr>
            <p:ph idx="13" type="pic"/>
          </p:nvPr>
        </p:nvSpPr>
        <p:spPr>
          <a:xfrm>
            <a:off x="16764978" y="5252828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4" name="Google Shape;234;p122"/>
          <p:cNvSpPr/>
          <p:nvPr>
            <p:ph idx="14" type="pic"/>
          </p:nvPr>
        </p:nvSpPr>
        <p:spPr>
          <a:xfrm>
            <a:off x="19088931" y="5252828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5" name="Google Shape;235;p122"/>
          <p:cNvSpPr/>
          <p:nvPr>
            <p:ph idx="15" type="pic"/>
          </p:nvPr>
        </p:nvSpPr>
        <p:spPr>
          <a:xfrm>
            <a:off x="7451745" y="2936601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6" name="Google Shape;236;p122"/>
          <p:cNvSpPr/>
          <p:nvPr>
            <p:ph idx="16" type="pic"/>
          </p:nvPr>
        </p:nvSpPr>
        <p:spPr>
          <a:xfrm>
            <a:off x="9784406" y="2936601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7" name="Google Shape;237;p122"/>
          <p:cNvSpPr/>
          <p:nvPr>
            <p:ph idx="17" type="pic"/>
          </p:nvPr>
        </p:nvSpPr>
        <p:spPr>
          <a:xfrm>
            <a:off x="12108361" y="2936601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8" name="Google Shape;238;p122"/>
          <p:cNvSpPr/>
          <p:nvPr>
            <p:ph idx="18" type="pic"/>
          </p:nvPr>
        </p:nvSpPr>
        <p:spPr>
          <a:xfrm>
            <a:off x="7451745" y="5259068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9" name="Google Shape;239;p122"/>
          <p:cNvSpPr/>
          <p:nvPr>
            <p:ph idx="19" type="pic"/>
          </p:nvPr>
        </p:nvSpPr>
        <p:spPr>
          <a:xfrm>
            <a:off x="9784406" y="5259068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40" name="Google Shape;240;p122"/>
          <p:cNvSpPr/>
          <p:nvPr>
            <p:ph idx="20" type="pic"/>
          </p:nvPr>
        </p:nvSpPr>
        <p:spPr>
          <a:xfrm>
            <a:off x="12108361" y="5259068"/>
            <a:ext cx="2291710" cy="229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41" name="Google Shape;241;p122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22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22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22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22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22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alState Cat 1">
  <p:cSld name="RealState Cat 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3"/>
          <p:cNvSpPr/>
          <p:nvPr>
            <p:ph idx="2" type="pic"/>
          </p:nvPr>
        </p:nvSpPr>
        <p:spPr>
          <a:xfrm>
            <a:off x="3189847" y="8070082"/>
            <a:ext cx="5971032" cy="4130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49" name="Google Shape;249;p123"/>
          <p:cNvSpPr/>
          <p:nvPr>
            <p:ph idx="3" type="pic"/>
          </p:nvPr>
        </p:nvSpPr>
        <p:spPr>
          <a:xfrm>
            <a:off x="9206200" y="2811131"/>
            <a:ext cx="5967447" cy="4130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50" name="Google Shape;250;p123"/>
          <p:cNvSpPr/>
          <p:nvPr>
            <p:ph idx="4" type="pic"/>
          </p:nvPr>
        </p:nvSpPr>
        <p:spPr>
          <a:xfrm>
            <a:off x="15199520" y="8070082"/>
            <a:ext cx="5971032" cy="4130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51" name="Google Shape;251;p123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23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23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3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23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23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1">
  <p:cSld name="Master Slide 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7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97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97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97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97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97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ke">
  <p:cSld name="Brak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4"/>
          <p:cNvSpPr/>
          <p:nvPr>
            <p:ph idx="2" type="pic"/>
          </p:nvPr>
        </p:nvSpPr>
        <p:spPr>
          <a:xfrm>
            <a:off x="0" y="0"/>
            <a:ext cx="24377649" cy="13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s">
  <p:cSld name="Closing Slides">
    <p:bg>
      <p:bgPr>
        <a:solidFill>
          <a:srgbClr val="19232E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5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25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5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25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5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5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-Us">
  <p:cSld name="Contact-U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6"/>
          <p:cNvSpPr/>
          <p:nvPr>
            <p:ph idx="2" type="pic"/>
          </p:nvPr>
        </p:nvSpPr>
        <p:spPr>
          <a:xfrm>
            <a:off x="-1" y="0"/>
            <a:ext cx="24377652" cy="7820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ptop Project">
  <p:cSld name="1_Laptop Projec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7"/>
          <p:cNvSpPr/>
          <p:nvPr>
            <p:ph idx="2" type="pic"/>
          </p:nvPr>
        </p:nvSpPr>
        <p:spPr>
          <a:xfrm>
            <a:off x="14565320" y="5002448"/>
            <a:ext cx="6697751" cy="4170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EBEB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BEBEB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70" name="Google Shape;270;p127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27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27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27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27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27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pp Design 04">
  <p:cSld name="2_App Design 04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8"/>
          <p:cNvSpPr/>
          <p:nvPr>
            <p:ph idx="2" type="pic"/>
          </p:nvPr>
        </p:nvSpPr>
        <p:spPr>
          <a:xfrm>
            <a:off x="3466624" y="5433034"/>
            <a:ext cx="1481328" cy="42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78" name="Google Shape;278;p128"/>
          <p:cNvSpPr/>
          <p:nvPr>
            <p:ph idx="3" type="pic"/>
          </p:nvPr>
        </p:nvSpPr>
        <p:spPr>
          <a:xfrm>
            <a:off x="8605595" y="5433034"/>
            <a:ext cx="1567105" cy="42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79" name="Google Shape;279;p128"/>
          <p:cNvSpPr/>
          <p:nvPr>
            <p:ph idx="4" type="pic"/>
          </p:nvPr>
        </p:nvSpPr>
        <p:spPr>
          <a:xfrm>
            <a:off x="5290574" y="4971515"/>
            <a:ext cx="3024869" cy="54805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80" name="Google Shape;280;p128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28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28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28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28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8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reveal dir="l"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_features">
  <p:cSld name="app_feature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9"/>
          <p:cNvSpPr/>
          <p:nvPr>
            <p:ph idx="2" type="pic"/>
          </p:nvPr>
        </p:nvSpPr>
        <p:spPr>
          <a:xfrm>
            <a:off x="-5" y="-1"/>
            <a:ext cx="24377655" cy="6460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88" name="Google Shape;288;p129"/>
          <p:cNvSpPr/>
          <p:nvPr>
            <p:ph idx="3" type="pic"/>
          </p:nvPr>
        </p:nvSpPr>
        <p:spPr>
          <a:xfrm>
            <a:off x="3070977" y="2466755"/>
            <a:ext cx="4720487" cy="8450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89" name="Google Shape;289;p129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29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29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29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vices_laptop2_project">
  <p:cSld name="1_Devices_laptop2_projec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0"/>
          <p:cNvSpPr/>
          <p:nvPr>
            <p:ph idx="2" type="pic"/>
          </p:nvPr>
        </p:nvSpPr>
        <p:spPr>
          <a:xfrm>
            <a:off x="9093939" y="6205678"/>
            <a:ext cx="5990496" cy="37100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95" name="Google Shape;295;p130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30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30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30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30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30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-Support">
  <p:cSld name="Team-Suppor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1"/>
          <p:cNvSpPr/>
          <p:nvPr>
            <p:ph idx="2" type="pic"/>
          </p:nvPr>
        </p:nvSpPr>
        <p:spPr>
          <a:xfrm>
            <a:off x="2735617" y="3206029"/>
            <a:ext cx="2519228" cy="251762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3" name="Google Shape;303;p131"/>
          <p:cNvSpPr/>
          <p:nvPr>
            <p:ph idx="3" type="pic"/>
          </p:nvPr>
        </p:nvSpPr>
        <p:spPr>
          <a:xfrm>
            <a:off x="8266908" y="3185107"/>
            <a:ext cx="2519228" cy="251762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4" name="Google Shape;304;p131"/>
          <p:cNvSpPr/>
          <p:nvPr>
            <p:ph idx="4" type="pic"/>
          </p:nvPr>
        </p:nvSpPr>
        <p:spPr>
          <a:xfrm>
            <a:off x="13676411" y="3218013"/>
            <a:ext cx="2519228" cy="251762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5" name="Google Shape;305;p131"/>
          <p:cNvSpPr/>
          <p:nvPr>
            <p:ph idx="5" type="pic"/>
          </p:nvPr>
        </p:nvSpPr>
        <p:spPr>
          <a:xfrm>
            <a:off x="19123672" y="3218013"/>
            <a:ext cx="2519228" cy="251762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6" name="Google Shape;306;p131"/>
          <p:cNvSpPr/>
          <p:nvPr>
            <p:ph idx="6" type="pic"/>
          </p:nvPr>
        </p:nvSpPr>
        <p:spPr>
          <a:xfrm>
            <a:off x="16424238" y="8108515"/>
            <a:ext cx="2519228" cy="251762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7" name="Google Shape;307;p131"/>
          <p:cNvSpPr/>
          <p:nvPr>
            <p:ph idx="7" type="pic"/>
          </p:nvPr>
        </p:nvSpPr>
        <p:spPr>
          <a:xfrm>
            <a:off x="10996206" y="8108515"/>
            <a:ext cx="2519228" cy="251762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8" name="Google Shape;308;p131"/>
          <p:cNvSpPr/>
          <p:nvPr>
            <p:ph idx="8" type="pic"/>
          </p:nvPr>
        </p:nvSpPr>
        <p:spPr>
          <a:xfrm>
            <a:off x="5510708" y="8080093"/>
            <a:ext cx="2519228" cy="2517622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9" name="Google Shape;309;p131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31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31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31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31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31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 overview">
  <p:cSld name="schedule overview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8"/>
          <p:cNvSpPr/>
          <p:nvPr>
            <p:ph idx="2" type="pic"/>
          </p:nvPr>
        </p:nvSpPr>
        <p:spPr>
          <a:xfrm>
            <a:off x="-3176" y="3408812"/>
            <a:ext cx="24377652" cy="80430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8" name="Google Shape;28;p98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98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98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8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8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98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9"/>
          <p:cNvSpPr/>
          <p:nvPr>
            <p:ph idx="2" type="pic"/>
          </p:nvPr>
        </p:nvSpPr>
        <p:spPr>
          <a:xfrm>
            <a:off x="0" y="0"/>
            <a:ext cx="2437764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6" name="Google Shape;36;p99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99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99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99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0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00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00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0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0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00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with-picture">
  <p:cSld name="Text-with-pictur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1"/>
          <p:cNvSpPr/>
          <p:nvPr>
            <p:ph idx="2" type="pic"/>
          </p:nvPr>
        </p:nvSpPr>
        <p:spPr>
          <a:xfrm>
            <a:off x="1727869" y="3936081"/>
            <a:ext cx="10099006" cy="72190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9" name="Google Shape;49;p101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01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01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01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1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01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eet_the_team1">
  <p:cSld name="4_Meet_the_team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2"/>
          <p:cNvSpPr/>
          <p:nvPr>
            <p:ph idx="2" type="pic"/>
          </p:nvPr>
        </p:nvSpPr>
        <p:spPr>
          <a:xfrm>
            <a:off x="2579913" y="4265906"/>
            <a:ext cx="3643949" cy="3649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7" name="Google Shape;57;p102"/>
          <p:cNvSpPr/>
          <p:nvPr>
            <p:ph idx="3" type="pic"/>
          </p:nvPr>
        </p:nvSpPr>
        <p:spPr>
          <a:xfrm>
            <a:off x="7791465" y="4265906"/>
            <a:ext cx="3643949" cy="3649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8" name="Google Shape;58;p102"/>
          <p:cNvSpPr/>
          <p:nvPr>
            <p:ph idx="4" type="pic"/>
          </p:nvPr>
        </p:nvSpPr>
        <p:spPr>
          <a:xfrm>
            <a:off x="13096308" y="4265906"/>
            <a:ext cx="3643949" cy="3649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9" name="Google Shape;59;p102"/>
          <p:cNvSpPr/>
          <p:nvPr>
            <p:ph idx="5" type="pic"/>
          </p:nvPr>
        </p:nvSpPr>
        <p:spPr>
          <a:xfrm>
            <a:off x="18265384" y="4265906"/>
            <a:ext cx="3643949" cy="3649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0" name="Google Shape;60;p102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02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2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02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02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2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eet_the_team">
  <p:cSld name="3_Meet_the_tea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3"/>
          <p:cNvSpPr/>
          <p:nvPr>
            <p:ph idx="2" type="pic"/>
          </p:nvPr>
        </p:nvSpPr>
        <p:spPr>
          <a:xfrm>
            <a:off x="1976453" y="3642013"/>
            <a:ext cx="3643949" cy="3649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8" name="Google Shape;68;p103"/>
          <p:cNvSpPr/>
          <p:nvPr/>
        </p:nvSpPr>
        <p:spPr>
          <a:xfrm>
            <a:off x="21856473" y="12962667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3"/>
          <p:cNvSpPr/>
          <p:nvPr/>
        </p:nvSpPr>
        <p:spPr>
          <a:xfrm>
            <a:off x="21957416" y="13038867"/>
            <a:ext cx="125063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3"/>
          <p:cNvSpPr/>
          <p:nvPr/>
        </p:nvSpPr>
        <p:spPr>
          <a:xfrm>
            <a:off x="22272519" y="12962229"/>
            <a:ext cx="350410" cy="357351"/>
          </a:xfrm>
          <a:custGeom>
            <a:rect b="b" l="l" r="r" t="t"/>
            <a:pathLst>
              <a:path extrusionOk="0" h="454" w="44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03"/>
          <p:cNvSpPr/>
          <p:nvPr/>
        </p:nvSpPr>
        <p:spPr>
          <a:xfrm flipH="1">
            <a:off x="22365175" y="13038429"/>
            <a:ext cx="124405" cy="216775"/>
          </a:xfrm>
          <a:custGeom>
            <a:rect b="b" l="l" r="r" t="t"/>
            <a:pathLst>
              <a:path extrusionOk="0" h="231" w="133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03"/>
          <p:cNvSpPr/>
          <p:nvPr/>
        </p:nvSpPr>
        <p:spPr>
          <a:xfrm>
            <a:off x="23076809" y="811398"/>
            <a:ext cx="712976" cy="712954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3"/>
          <p:cNvSpPr txBox="1"/>
          <p:nvPr/>
        </p:nvSpPr>
        <p:spPr>
          <a:xfrm>
            <a:off x="23056469" y="819678"/>
            <a:ext cx="792450" cy="6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4"/>
          <p:cNvSpPr txBox="1"/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25" spcFirstLastPara="1" rIns="182825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b="0" i="0" sz="6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4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indent="-5334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4318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" name="Google Shape;12;p94"/>
          <p:cNvSpPr txBox="1"/>
          <p:nvPr>
            <p:ph idx="10" type="dt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25" spcFirstLastPara="1" rIns="182825" wrap="square" tIns="914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" name="Google Shape;13;p94"/>
          <p:cNvSpPr txBox="1"/>
          <p:nvPr>
            <p:ph idx="11" type="ftr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25" spcFirstLastPara="1" rIns="182825" wrap="square" tIns="914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" name="Google Shape;14;p94"/>
          <p:cNvSpPr txBox="1"/>
          <p:nvPr>
            <p:ph idx="12" type="sldNum"/>
          </p:nvPr>
        </p:nvSpPr>
        <p:spPr>
          <a:xfrm>
            <a:off x="17216716" y="12712709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25" spcFirstLastPara="1" rIns="182825" wrap="square" tIns="914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AAAAA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sakshigoyal7/credit-card-customers" TargetMode="External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"/>
          <p:cNvSpPr/>
          <p:nvPr/>
        </p:nvSpPr>
        <p:spPr>
          <a:xfrm>
            <a:off x="0" y="-5401"/>
            <a:ext cx="24377700" cy="13716000"/>
          </a:xfrm>
          <a:prstGeom prst="rect">
            <a:avLst/>
          </a:prstGeom>
          <a:solidFill>
            <a:srgbClr val="19232E">
              <a:alpha val="89803"/>
            </a:srgbClr>
          </a:solidFill>
          <a:ln>
            <a:noFill/>
          </a:ln>
        </p:spPr>
        <p:txBody>
          <a:bodyPr anchorCtr="0" anchor="ctr" bIns="91400" lIns="182825" spcFirstLastPara="1" rIns="182825" wrap="square" tIns="91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21" name="Google Shape;321;p1"/>
          <p:cNvGrpSpPr/>
          <p:nvPr/>
        </p:nvGrpSpPr>
        <p:grpSpPr>
          <a:xfrm>
            <a:off x="1861868" y="5262387"/>
            <a:ext cx="20743200" cy="3193164"/>
            <a:chOff x="1861868" y="5170023"/>
            <a:chExt cx="20743200" cy="3193164"/>
          </a:xfrm>
        </p:grpSpPr>
        <p:sp>
          <p:nvSpPr>
            <p:cNvPr id="322" name="Google Shape;322;p1"/>
            <p:cNvSpPr txBox="1"/>
            <p:nvPr/>
          </p:nvSpPr>
          <p:spPr>
            <a:xfrm>
              <a:off x="1861868" y="5170023"/>
              <a:ext cx="20743200" cy="18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Credit Card Customer Analysis</a:t>
              </a:r>
              <a:endParaRPr sz="11400"/>
            </a:p>
          </p:txBody>
        </p:sp>
        <p:sp>
          <p:nvSpPr>
            <p:cNvPr id="323" name="Google Shape;323;p1"/>
            <p:cNvSpPr txBox="1"/>
            <p:nvPr/>
          </p:nvSpPr>
          <p:spPr>
            <a:xfrm>
              <a:off x="2398806" y="7304751"/>
              <a:ext cx="19560764" cy="839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25" lIns="217475" spcFirstLastPara="1" rIns="217475" wrap="square" tIns="1087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Presented by  Team 2</a:t>
              </a:r>
              <a:endParaRPr b="0" i="0" sz="36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324" name="Google Shape;324;p1"/>
            <p:cNvGrpSpPr/>
            <p:nvPr/>
          </p:nvGrpSpPr>
          <p:grpSpPr>
            <a:xfrm>
              <a:off x="8922106" y="8207739"/>
              <a:ext cx="6108192" cy="155448"/>
              <a:chOff x="1775295" y="2020905"/>
              <a:chExt cx="2696845" cy="45719"/>
            </a:xfrm>
          </p:grpSpPr>
          <p:sp>
            <p:nvSpPr>
              <p:cNvPr id="325" name="Google Shape;325;p1"/>
              <p:cNvSpPr/>
              <p:nvPr/>
            </p:nvSpPr>
            <p:spPr>
              <a:xfrm flipH="1" rot="10800000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"/>
              <p:cNvSpPr/>
              <p:nvPr/>
            </p:nvSpPr>
            <p:spPr>
              <a:xfrm flipH="1" rot="10800000">
                <a:off x="2314567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/>
              <p:nvPr/>
            </p:nvSpPr>
            <p:spPr>
              <a:xfrm flipH="1" rot="10800000">
                <a:off x="2853111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"/>
              <p:cNvSpPr/>
              <p:nvPr/>
            </p:nvSpPr>
            <p:spPr>
              <a:xfrm flipH="1" rot="10800000">
                <a:off x="3392515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"/>
              <p:cNvSpPr/>
              <p:nvPr/>
            </p:nvSpPr>
            <p:spPr>
              <a:xfrm flipH="1" rot="10800000">
                <a:off x="393178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0" name="Google Shape;330;p1"/>
          <p:cNvSpPr txBox="1"/>
          <p:nvPr/>
        </p:nvSpPr>
        <p:spPr>
          <a:xfrm>
            <a:off x="7208175" y="8985400"/>
            <a:ext cx="1005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Yulong Gong, Muyan Xie, Yangyang Zhou, Yichi Zhang</a:t>
            </a:r>
            <a:endParaRPr sz="32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gc5e19ac57c_9_0"/>
          <p:cNvGrpSpPr/>
          <p:nvPr/>
        </p:nvGrpSpPr>
        <p:grpSpPr>
          <a:xfrm>
            <a:off x="1739573" y="488028"/>
            <a:ext cx="20937600" cy="2200616"/>
            <a:chOff x="1739573" y="511491"/>
            <a:chExt cx="20937600" cy="2200616"/>
          </a:xfrm>
        </p:grpSpPr>
        <p:sp>
          <p:nvSpPr>
            <p:cNvPr id="572" name="Google Shape;572;gc5e19ac57c_9_0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Machine Learning - Card Type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73" name="Google Shape;573;gc5e19ac57c_9_0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574" name="Google Shape;574;gc5e19ac57c_9_0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gc5e19ac57c_9_0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gc5e19ac57c_9_0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gc5e19ac57c_9_0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gc5e19ac57c_9_0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gc5e19ac57c_9_0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0" name="Google Shape;580;gc5e19ac57c_9_0"/>
            <p:cNvSpPr txBox="1"/>
            <p:nvPr/>
          </p:nvSpPr>
          <p:spPr>
            <a:xfrm>
              <a:off x="1739573" y="2035007"/>
              <a:ext cx="20937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Unsupervised Models</a:t>
              </a:r>
              <a:endParaRPr/>
            </a:p>
          </p:txBody>
        </p:sp>
      </p:grpSp>
      <p:sp>
        <p:nvSpPr>
          <p:cNvPr id="581" name="Google Shape;581;gc5e19ac57c_9_0"/>
          <p:cNvSpPr txBox="1"/>
          <p:nvPr/>
        </p:nvSpPr>
        <p:spPr>
          <a:xfrm>
            <a:off x="8792775" y="8388476"/>
            <a:ext cx="6691500" cy="3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Blue Card</a:t>
            </a:r>
            <a:endParaRPr b="1" sz="5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Gold Card</a:t>
            </a:r>
            <a:endParaRPr b="1" sz="57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Silver Card</a:t>
            </a:r>
            <a:endParaRPr b="1" sz="57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Platinum Card</a:t>
            </a:r>
            <a:endParaRPr b="1"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gc5e19ac57c_9_0"/>
          <p:cNvGrpSpPr/>
          <p:nvPr/>
        </p:nvGrpSpPr>
        <p:grpSpPr>
          <a:xfrm>
            <a:off x="10416658" y="3778692"/>
            <a:ext cx="3534823" cy="4067375"/>
            <a:chOff x="1522413" y="800100"/>
            <a:chExt cx="4660895" cy="5360980"/>
          </a:xfrm>
        </p:grpSpPr>
        <p:sp>
          <p:nvSpPr>
            <p:cNvPr id="583" name="Google Shape;583;gc5e19ac57c_9_0"/>
            <p:cNvSpPr/>
            <p:nvPr/>
          </p:nvSpPr>
          <p:spPr>
            <a:xfrm>
              <a:off x="1522413" y="800100"/>
              <a:ext cx="4660895" cy="5360971"/>
            </a:xfrm>
            <a:custGeom>
              <a:rect b="b" l="l" r="r" t="t"/>
              <a:pathLst>
                <a:path extrusionOk="0" h="14892" w="12949">
                  <a:moveTo>
                    <a:pt x="6681" y="0"/>
                  </a:moveTo>
                  <a:lnTo>
                    <a:pt x="6267" y="0"/>
                  </a:lnTo>
                  <a:lnTo>
                    <a:pt x="6267" y="1026"/>
                  </a:lnTo>
                  <a:lnTo>
                    <a:pt x="4018" y="1026"/>
                  </a:lnTo>
                  <a:lnTo>
                    <a:pt x="4018" y="1266"/>
                  </a:lnTo>
                  <a:lnTo>
                    <a:pt x="0" y="1266"/>
                  </a:lnTo>
                  <a:lnTo>
                    <a:pt x="0" y="1681"/>
                  </a:lnTo>
                  <a:lnTo>
                    <a:pt x="655" y="1681"/>
                  </a:lnTo>
                  <a:lnTo>
                    <a:pt x="655" y="10306"/>
                  </a:lnTo>
                  <a:lnTo>
                    <a:pt x="0" y="10306"/>
                  </a:lnTo>
                  <a:lnTo>
                    <a:pt x="0" y="10699"/>
                  </a:lnTo>
                  <a:lnTo>
                    <a:pt x="2970" y="10699"/>
                  </a:lnTo>
                  <a:lnTo>
                    <a:pt x="1070" y="14891"/>
                  </a:lnTo>
                  <a:lnTo>
                    <a:pt x="1528" y="14891"/>
                  </a:lnTo>
                  <a:lnTo>
                    <a:pt x="3428" y="10699"/>
                  </a:lnTo>
                  <a:lnTo>
                    <a:pt x="6267" y="10699"/>
                  </a:lnTo>
                  <a:lnTo>
                    <a:pt x="6267" y="13363"/>
                  </a:lnTo>
                  <a:lnTo>
                    <a:pt x="6681" y="13363"/>
                  </a:lnTo>
                  <a:lnTo>
                    <a:pt x="6681" y="10699"/>
                  </a:lnTo>
                  <a:lnTo>
                    <a:pt x="9542" y="10699"/>
                  </a:lnTo>
                  <a:lnTo>
                    <a:pt x="11442" y="14891"/>
                  </a:lnTo>
                  <a:lnTo>
                    <a:pt x="11900" y="14891"/>
                  </a:lnTo>
                  <a:lnTo>
                    <a:pt x="10000" y="10699"/>
                  </a:lnTo>
                  <a:lnTo>
                    <a:pt x="12948" y="10699"/>
                  </a:lnTo>
                  <a:lnTo>
                    <a:pt x="12948" y="10306"/>
                  </a:lnTo>
                  <a:lnTo>
                    <a:pt x="12358" y="10306"/>
                  </a:lnTo>
                  <a:lnTo>
                    <a:pt x="12358" y="1681"/>
                  </a:lnTo>
                  <a:lnTo>
                    <a:pt x="12948" y="1681"/>
                  </a:lnTo>
                  <a:lnTo>
                    <a:pt x="12948" y="1266"/>
                  </a:lnTo>
                  <a:lnTo>
                    <a:pt x="8930" y="1266"/>
                  </a:lnTo>
                  <a:lnTo>
                    <a:pt x="8930" y="1026"/>
                  </a:lnTo>
                  <a:lnTo>
                    <a:pt x="6681" y="1026"/>
                  </a:lnTo>
                  <a:lnTo>
                    <a:pt x="6681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gc5e19ac57c_9_0"/>
            <p:cNvSpPr/>
            <p:nvPr/>
          </p:nvSpPr>
          <p:spPr>
            <a:xfrm>
              <a:off x="1522413" y="800100"/>
              <a:ext cx="4660895" cy="5360971"/>
            </a:xfrm>
            <a:custGeom>
              <a:rect b="b" l="l" r="r" t="t"/>
              <a:pathLst>
                <a:path extrusionOk="0" h="14892" w="12949">
                  <a:moveTo>
                    <a:pt x="6681" y="0"/>
                  </a:moveTo>
                  <a:lnTo>
                    <a:pt x="6267" y="0"/>
                  </a:lnTo>
                  <a:lnTo>
                    <a:pt x="6267" y="1026"/>
                  </a:lnTo>
                  <a:lnTo>
                    <a:pt x="4018" y="1026"/>
                  </a:lnTo>
                  <a:lnTo>
                    <a:pt x="4018" y="1266"/>
                  </a:lnTo>
                  <a:lnTo>
                    <a:pt x="0" y="1266"/>
                  </a:lnTo>
                  <a:lnTo>
                    <a:pt x="0" y="1681"/>
                  </a:lnTo>
                  <a:lnTo>
                    <a:pt x="655" y="1681"/>
                  </a:lnTo>
                  <a:lnTo>
                    <a:pt x="655" y="10306"/>
                  </a:lnTo>
                  <a:lnTo>
                    <a:pt x="0" y="10306"/>
                  </a:lnTo>
                  <a:lnTo>
                    <a:pt x="0" y="10699"/>
                  </a:lnTo>
                  <a:lnTo>
                    <a:pt x="2970" y="10699"/>
                  </a:lnTo>
                  <a:lnTo>
                    <a:pt x="1070" y="14891"/>
                  </a:lnTo>
                  <a:lnTo>
                    <a:pt x="1528" y="14891"/>
                  </a:lnTo>
                  <a:lnTo>
                    <a:pt x="3428" y="10699"/>
                  </a:lnTo>
                  <a:lnTo>
                    <a:pt x="6267" y="10699"/>
                  </a:lnTo>
                  <a:lnTo>
                    <a:pt x="6267" y="13363"/>
                  </a:lnTo>
                  <a:lnTo>
                    <a:pt x="6681" y="13363"/>
                  </a:lnTo>
                  <a:lnTo>
                    <a:pt x="6681" y="10699"/>
                  </a:lnTo>
                  <a:lnTo>
                    <a:pt x="9542" y="10699"/>
                  </a:lnTo>
                  <a:lnTo>
                    <a:pt x="11442" y="14891"/>
                  </a:lnTo>
                  <a:lnTo>
                    <a:pt x="11900" y="14891"/>
                  </a:lnTo>
                  <a:lnTo>
                    <a:pt x="10000" y="10699"/>
                  </a:lnTo>
                  <a:lnTo>
                    <a:pt x="12948" y="10699"/>
                  </a:lnTo>
                  <a:lnTo>
                    <a:pt x="12948" y="10306"/>
                  </a:lnTo>
                  <a:lnTo>
                    <a:pt x="12358" y="10306"/>
                  </a:lnTo>
                  <a:lnTo>
                    <a:pt x="12358" y="1681"/>
                  </a:lnTo>
                  <a:lnTo>
                    <a:pt x="12948" y="1681"/>
                  </a:lnTo>
                  <a:lnTo>
                    <a:pt x="12948" y="1266"/>
                  </a:lnTo>
                  <a:lnTo>
                    <a:pt x="8930" y="1266"/>
                  </a:lnTo>
                  <a:lnTo>
                    <a:pt x="8930" y="1026"/>
                  </a:lnTo>
                  <a:lnTo>
                    <a:pt x="6681" y="1026"/>
                  </a:lnTo>
                  <a:lnTo>
                    <a:pt x="6681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c5e19ac57c_9_0"/>
            <p:cNvSpPr/>
            <p:nvPr/>
          </p:nvSpPr>
          <p:spPr>
            <a:xfrm>
              <a:off x="3778250" y="2646363"/>
              <a:ext cx="149225" cy="2963859"/>
            </a:xfrm>
            <a:custGeom>
              <a:rect b="b" l="l" r="r" t="t"/>
              <a:pathLst>
                <a:path extrusionOk="0" h="8233" w="415">
                  <a:moveTo>
                    <a:pt x="0" y="0"/>
                  </a:moveTo>
                  <a:lnTo>
                    <a:pt x="0" y="8232"/>
                  </a:lnTo>
                  <a:lnTo>
                    <a:pt x="414" y="8232"/>
                  </a:lnTo>
                  <a:lnTo>
                    <a:pt x="414" y="0"/>
                  </a:lnTo>
                  <a:lnTo>
                    <a:pt x="0" y="0"/>
                  </a:lnTo>
                </a:path>
              </a:pathLst>
            </a:custGeom>
            <a:solidFill>
              <a:srgbClr val="1B28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c5e19ac57c_9_0"/>
            <p:cNvSpPr/>
            <p:nvPr/>
          </p:nvSpPr>
          <p:spPr>
            <a:xfrm>
              <a:off x="1906588" y="2646363"/>
              <a:ext cx="3898889" cy="3514716"/>
            </a:xfrm>
            <a:custGeom>
              <a:rect b="b" l="l" r="r" t="t"/>
              <a:pathLst>
                <a:path extrusionOk="0" h="9761" w="10831">
                  <a:moveTo>
                    <a:pt x="0" y="9760"/>
                  </a:moveTo>
                  <a:lnTo>
                    <a:pt x="4411" y="0"/>
                  </a:lnTo>
                  <a:lnTo>
                    <a:pt x="4869" y="0"/>
                  </a:lnTo>
                  <a:lnTo>
                    <a:pt x="458" y="9760"/>
                  </a:lnTo>
                  <a:lnTo>
                    <a:pt x="0" y="9760"/>
                  </a:lnTo>
                  <a:close/>
                  <a:moveTo>
                    <a:pt x="10830" y="9760"/>
                  </a:moveTo>
                  <a:lnTo>
                    <a:pt x="6420" y="0"/>
                  </a:lnTo>
                  <a:lnTo>
                    <a:pt x="5961" y="0"/>
                  </a:lnTo>
                  <a:lnTo>
                    <a:pt x="10372" y="9760"/>
                  </a:lnTo>
                  <a:lnTo>
                    <a:pt x="10830" y="9760"/>
                  </a:lnTo>
                  <a:close/>
                </a:path>
              </a:pathLst>
            </a:custGeom>
            <a:solidFill>
              <a:srgbClr val="7E24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gc5e19ac57c_9_0"/>
            <p:cNvSpPr/>
            <p:nvPr/>
          </p:nvSpPr>
          <p:spPr>
            <a:xfrm>
              <a:off x="3778250" y="800100"/>
              <a:ext cx="149225" cy="377826"/>
            </a:xfrm>
            <a:custGeom>
              <a:rect b="b" l="l" r="r" t="t"/>
              <a:pathLst>
                <a:path extrusionOk="0" h="1049" w="415">
                  <a:moveTo>
                    <a:pt x="414" y="1048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1048"/>
                  </a:lnTo>
                  <a:lnTo>
                    <a:pt x="414" y="1048"/>
                  </a:lnTo>
                </a:path>
              </a:pathLst>
            </a:custGeom>
            <a:solidFill>
              <a:srgbClr val="F8AB9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gc5e19ac57c_9_0"/>
            <p:cNvSpPr/>
            <p:nvPr/>
          </p:nvSpPr>
          <p:spPr>
            <a:xfrm>
              <a:off x="1757363" y="1389063"/>
              <a:ext cx="4213235" cy="3121035"/>
            </a:xfrm>
            <a:custGeom>
              <a:rect b="b" l="l" r="r" t="t"/>
              <a:pathLst>
                <a:path extrusionOk="0" h="8669" w="11704">
                  <a:moveTo>
                    <a:pt x="11703" y="8668"/>
                  </a:moveTo>
                  <a:lnTo>
                    <a:pt x="0" y="8668"/>
                  </a:lnTo>
                  <a:lnTo>
                    <a:pt x="0" y="0"/>
                  </a:lnTo>
                  <a:lnTo>
                    <a:pt x="11703" y="0"/>
                  </a:lnTo>
                  <a:lnTo>
                    <a:pt x="11703" y="866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gc5e19ac57c_9_0"/>
            <p:cNvSpPr/>
            <p:nvPr/>
          </p:nvSpPr>
          <p:spPr>
            <a:xfrm>
              <a:off x="1820863" y="1468438"/>
              <a:ext cx="4064005" cy="2963870"/>
            </a:xfrm>
            <a:custGeom>
              <a:rect b="b" l="l" r="r" t="t"/>
              <a:pathLst>
                <a:path extrusionOk="0" h="8232" w="11290">
                  <a:moveTo>
                    <a:pt x="11289" y="8231"/>
                  </a:moveTo>
                  <a:lnTo>
                    <a:pt x="0" y="8231"/>
                  </a:lnTo>
                  <a:lnTo>
                    <a:pt x="0" y="0"/>
                  </a:lnTo>
                  <a:lnTo>
                    <a:pt x="11289" y="0"/>
                  </a:lnTo>
                  <a:lnTo>
                    <a:pt x="11289" y="8231"/>
                  </a:lnTo>
                </a:path>
              </a:pathLst>
            </a:custGeom>
            <a:solidFill>
              <a:srgbClr val="F9FA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gc5e19ac57c_9_0"/>
            <p:cNvSpPr/>
            <p:nvPr/>
          </p:nvSpPr>
          <p:spPr>
            <a:xfrm>
              <a:off x="1522413" y="1255713"/>
              <a:ext cx="4660895" cy="149225"/>
            </a:xfrm>
            <a:custGeom>
              <a:rect b="b" l="l" r="r" t="t"/>
              <a:pathLst>
                <a:path extrusionOk="0" h="416" w="12949">
                  <a:moveTo>
                    <a:pt x="12948" y="415"/>
                  </a:moveTo>
                  <a:lnTo>
                    <a:pt x="0" y="415"/>
                  </a:lnTo>
                  <a:lnTo>
                    <a:pt x="0" y="0"/>
                  </a:lnTo>
                  <a:lnTo>
                    <a:pt x="12948" y="0"/>
                  </a:lnTo>
                  <a:lnTo>
                    <a:pt x="12948" y="415"/>
                  </a:lnTo>
                </a:path>
              </a:pathLst>
            </a:custGeom>
            <a:solidFill>
              <a:srgbClr val="7E24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gc5e19ac57c_9_0"/>
            <p:cNvSpPr/>
            <p:nvPr/>
          </p:nvSpPr>
          <p:spPr>
            <a:xfrm>
              <a:off x="3000666" y="1193772"/>
              <a:ext cx="1768471" cy="149225"/>
            </a:xfrm>
            <a:custGeom>
              <a:rect b="b" l="l" r="r" t="t"/>
              <a:pathLst>
                <a:path extrusionOk="0" h="416" w="4913">
                  <a:moveTo>
                    <a:pt x="4912" y="415"/>
                  </a:moveTo>
                  <a:lnTo>
                    <a:pt x="0" y="415"/>
                  </a:lnTo>
                  <a:lnTo>
                    <a:pt x="0" y="0"/>
                  </a:lnTo>
                  <a:lnTo>
                    <a:pt x="4912" y="0"/>
                  </a:lnTo>
                  <a:lnTo>
                    <a:pt x="4912" y="41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gc5e19ac57c_9_0"/>
            <p:cNvSpPr/>
            <p:nvPr/>
          </p:nvSpPr>
          <p:spPr>
            <a:xfrm>
              <a:off x="1522413" y="4510088"/>
              <a:ext cx="4660895" cy="141287"/>
            </a:xfrm>
            <a:custGeom>
              <a:rect b="b" l="l" r="r" t="t"/>
              <a:pathLst>
                <a:path extrusionOk="0" h="394" w="12949">
                  <a:moveTo>
                    <a:pt x="12948" y="393"/>
                  </a:moveTo>
                  <a:lnTo>
                    <a:pt x="0" y="393"/>
                  </a:lnTo>
                  <a:lnTo>
                    <a:pt x="0" y="0"/>
                  </a:lnTo>
                  <a:lnTo>
                    <a:pt x="12948" y="0"/>
                  </a:lnTo>
                  <a:lnTo>
                    <a:pt x="12948" y="393"/>
                  </a:lnTo>
                </a:path>
              </a:pathLst>
            </a:custGeom>
            <a:solidFill>
              <a:srgbClr val="7E24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gc5e19ac57c_9_0"/>
            <p:cNvSpPr/>
            <p:nvPr/>
          </p:nvSpPr>
          <p:spPr>
            <a:xfrm>
              <a:off x="3778250" y="800100"/>
              <a:ext cx="149225" cy="377826"/>
            </a:xfrm>
            <a:custGeom>
              <a:rect b="b" l="l" r="r" t="t"/>
              <a:pathLst>
                <a:path extrusionOk="0" h="1049" w="415">
                  <a:moveTo>
                    <a:pt x="414" y="1048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1048"/>
                  </a:lnTo>
                  <a:lnTo>
                    <a:pt x="414" y="1048"/>
                  </a:lnTo>
                </a:path>
              </a:pathLst>
            </a:custGeom>
            <a:solidFill>
              <a:srgbClr val="DE91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gc5e19ac57c_9_0"/>
            <p:cNvSpPr/>
            <p:nvPr/>
          </p:nvSpPr>
          <p:spPr>
            <a:xfrm>
              <a:off x="2174875" y="1631950"/>
              <a:ext cx="3403611" cy="2617789"/>
            </a:xfrm>
            <a:custGeom>
              <a:rect b="b" l="l" r="r" t="t"/>
              <a:pathLst>
                <a:path extrusionOk="0" h="7273" w="9455">
                  <a:moveTo>
                    <a:pt x="9454" y="328"/>
                  </a:moveTo>
                  <a:lnTo>
                    <a:pt x="9454" y="240"/>
                  </a:lnTo>
                  <a:lnTo>
                    <a:pt x="9345" y="240"/>
                  </a:lnTo>
                  <a:lnTo>
                    <a:pt x="9345" y="0"/>
                  </a:lnTo>
                  <a:lnTo>
                    <a:pt x="9279" y="0"/>
                  </a:lnTo>
                  <a:lnTo>
                    <a:pt x="9279" y="240"/>
                  </a:lnTo>
                  <a:lnTo>
                    <a:pt x="8515" y="240"/>
                  </a:lnTo>
                  <a:lnTo>
                    <a:pt x="8515" y="0"/>
                  </a:lnTo>
                  <a:lnTo>
                    <a:pt x="8449" y="0"/>
                  </a:lnTo>
                  <a:lnTo>
                    <a:pt x="8449" y="240"/>
                  </a:lnTo>
                  <a:lnTo>
                    <a:pt x="7685" y="240"/>
                  </a:lnTo>
                  <a:lnTo>
                    <a:pt x="7685" y="0"/>
                  </a:lnTo>
                  <a:lnTo>
                    <a:pt x="7598" y="0"/>
                  </a:lnTo>
                  <a:lnTo>
                    <a:pt x="7598" y="240"/>
                  </a:lnTo>
                  <a:lnTo>
                    <a:pt x="6877" y="240"/>
                  </a:lnTo>
                  <a:lnTo>
                    <a:pt x="6877" y="0"/>
                  </a:lnTo>
                  <a:lnTo>
                    <a:pt x="6790" y="0"/>
                  </a:lnTo>
                  <a:lnTo>
                    <a:pt x="6790" y="240"/>
                  </a:lnTo>
                  <a:lnTo>
                    <a:pt x="6048" y="240"/>
                  </a:lnTo>
                  <a:lnTo>
                    <a:pt x="6048" y="0"/>
                  </a:lnTo>
                  <a:lnTo>
                    <a:pt x="5960" y="0"/>
                  </a:lnTo>
                  <a:lnTo>
                    <a:pt x="5960" y="240"/>
                  </a:lnTo>
                  <a:lnTo>
                    <a:pt x="5196" y="240"/>
                  </a:lnTo>
                  <a:lnTo>
                    <a:pt x="5196" y="0"/>
                  </a:lnTo>
                  <a:lnTo>
                    <a:pt x="5130" y="0"/>
                  </a:lnTo>
                  <a:lnTo>
                    <a:pt x="5130" y="240"/>
                  </a:lnTo>
                  <a:lnTo>
                    <a:pt x="4366" y="240"/>
                  </a:lnTo>
                  <a:lnTo>
                    <a:pt x="4366" y="0"/>
                  </a:lnTo>
                  <a:lnTo>
                    <a:pt x="4301" y="0"/>
                  </a:lnTo>
                  <a:lnTo>
                    <a:pt x="4301" y="240"/>
                  </a:lnTo>
                  <a:lnTo>
                    <a:pt x="3536" y="240"/>
                  </a:lnTo>
                  <a:lnTo>
                    <a:pt x="3536" y="0"/>
                  </a:lnTo>
                  <a:lnTo>
                    <a:pt x="3449" y="0"/>
                  </a:lnTo>
                  <a:lnTo>
                    <a:pt x="3449" y="240"/>
                  </a:lnTo>
                  <a:lnTo>
                    <a:pt x="2707" y="240"/>
                  </a:lnTo>
                  <a:lnTo>
                    <a:pt x="2707" y="0"/>
                  </a:lnTo>
                  <a:lnTo>
                    <a:pt x="2620" y="0"/>
                  </a:lnTo>
                  <a:lnTo>
                    <a:pt x="2620" y="240"/>
                  </a:lnTo>
                  <a:lnTo>
                    <a:pt x="1877" y="240"/>
                  </a:lnTo>
                  <a:lnTo>
                    <a:pt x="1877" y="0"/>
                  </a:lnTo>
                  <a:lnTo>
                    <a:pt x="1790" y="0"/>
                  </a:lnTo>
                  <a:lnTo>
                    <a:pt x="1790" y="240"/>
                  </a:lnTo>
                  <a:lnTo>
                    <a:pt x="1025" y="240"/>
                  </a:lnTo>
                  <a:lnTo>
                    <a:pt x="1025" y="0"/>
                  </a:lnTo>
                  <a:lnTo>
                    <a:pt x="960" y="0"/>
                  </a:lnTo>
                  <a:lnTo>
                    <a:pt x="960" y="240"/>
                  </a:lnTo>
                  <a:lnTo>
                    <a:pt x="196" y="240"/>
                  </a:lnTo>
                  <a:lnTo>
                    <a:pt x="196" y="0"/>
                  </a:lnTo>
                  <a:lnTo>
                    <a:pt x="130" y="0"/>
                  </a:lnTo>
                  <a:lnTo>
                    <a:pt x="130" y="240"/>
                  </a:lnTo>
                  <a:lnTo>
                    <a:pt x="0" y="240"/>
                  </a:lnTo>
                  <a:lnTo>
                    <a:pt x="0" y="328"/>
                  </a:lnTo>
                  <a:lnTo>
                    <a:pt x="130" y="328"/>
                  </a:lnTo>
                  <a:lnTo>
                    <a:pt x="130" y="1092"/>
                  </a:lnTo>
                  <a:lnTo>
                    <a:pt x="0" y="1092"/>
                  </a:lnTo>
                  <a:lnTo>
                    <a:pt x="0" y="1158"/>
                  </a:lnTo>
                  <a:lnTo>
                    <a:pt x="130" y="1158"/>
                  </a:lnTo>
                  <a:lnTo>
                    <a:pt x="130" y="1921"/>
                  </a:lnTo>
                  <a:lnTo>
                    <a:pt x="0" y="1921"/>
                  </a:lnTo>
                  <a:lnTo>
                    <a:pt x="0" y="1987"/>
                  </a:lnTo>
                  <a:lnTo>
                    <a:pt x="130" y="1987"/>
                  </a:lnTo>
                  <a:lnTo>
                    <a:pt x="130" y="2752"/>
                  </a:lnTo>
                  <a:lnTo>
                    <a:pt x="0" y="2752"/>
                  </a:lnTo>
                  <a:lnTo>
                    <a:pt x="0" y="2839"/>
                  </a:lnTo>
                  <a:lnTo>
                    <a:pt x="130" y="2839"/>
                  </a:lnTo>
                  <a:lnTo>
                    <a:pt x="130" y="3581"/>
                  </a:lnTo>
                  <a:lnTo>
                    <a:pt x="0" y="3581"/>
                  </a:lnTo>
                  <a:lnTo>
                    <a:pt x="0" y="3668"/>
                  </a:lnTo>
                  <a:lnTo>
                    <a:pt x="130" y="3668"/>
                  </a:lnTo>
                  <a:lnTo>
                    <a:pt x="130" y="4433"/>
                  </a:lnTo>
                  <a:lnTo>
                    <a:pt x="0" y="4433"/>
                  </a:lnTo>
                  <a:lnTo>
                    <a:pt x="0" y="4498"/>
                  </a:lnTo>
                  <a:lnTo>
                    <a:pt x="130" y="4498"/>
                  </a:lnTo>
                  <a:lnTo>
                    <a:pt x="130" y="5263"/>
                  </a:lnTo>
                  <a:lnTo>
                    <a:pt x="0" y="5263"/>
                  </a:lnTo>
                  <a:lnTo>
                    <a:pt x="0" y="5328"/>
                  </a:lnTo>
                  <a:lnTo>
                    <a:pt x="130" y="5328"/>
                  </a:lnTo>
                  <a:lnTo>
                    <a:pt x="130" y="6092"/>
                  </a:lnTo>
                  <a:lnTo>
                    <a:pt x="0" y="6092"/>
                  </a:lnTo>
                  <a:lnTo>
                    <a:pt x="0" y="6179"/>
                  </a:lnTo>
                  <a:lnTo>
                    <a:pt x="130" y="6179"/>
                  </a:lnTo>
                  <a:lnTo>
                    <a:pt x="130" y="6922"/>
                  </a:lnTo>
                  <a:lnTo>
                    <a:pt x="0" y="6922"/>
                  </a:lnTo>
                  <a:lnTo>
                    <a:pt x="0" y="7010"/>
                  </a:lnTo>
                  <a:lnTo>
                    <a:pt x="130" y="7010"/>
                  </a:lnTo>
                  <a:lnTo>
                    <a:pt x="130" y="7272"/>
                  </a:lnTo>
                  <a:lnTo>
                    <a:pt x="196" y="7272"/>
                  </a:lnTo>
                  <a:lnTo>
                    <a:pt x="196" y="7010"/>
                  </a:lnTo>
                  <a:lnTo>
                    <a:pt x="960" y="7010"/>
                  </a:lnTo>
                  <a:lnTo>
                    <a:pt x="960" y="7272"/>
                  </a:lnTo>
                  <a:lnTo>
                    <a:pt x="1025" y="7272"/>
                  </a:lnTo>
                  <a:lnTo>
                    <a:pt x="1025" y="7010"/>
                  </a:lnTo>
                  <a:lnTo>
                    <a:pt x="1790" y="7010"/>
                  </a:lnTo>
                  <a:lnTo>
                    <a:pt x="1790" y="7272"/>
                  </a:lnTo>
                  <a:lnTo>
                    <a:pt x="1877" y="7272"/>
                  </a:lnTo>
                  <a:lnTo>
                    <a:pt x="1877" y="7010"/>
                  </a:lnTo>
                  <a:lnTo>
                    <a:pt x="2620" y="7010"/>
                  </a:lnTo>
                  <a:lnTo>
                    <a:pt x="2620" y="7272"/>
                  </a:lnTo>
                  <a:lnTo>
                    <a:pt x="2707" y="7272"/>
                  </a:lnTo>
                  <a:lnTo>
                    <a:pt x="2707" y="7010"/>
                  </a:lnTo>
                  <a:lnTo>
                    <a:pt x="3449" y="7010"/>
                  </a:lnTo>
                  <a:lnTo>
                    <a:pt x="3449" y="7272"/>
                  </a:lnTo>
                  <a:lnTo>
                    <a:pt x="3536" y="7272"/>
                  </a:lnTo>
                  <a:lnTo>
                    <a:pt x="3536" y="7010"/>
                  </a:lnTo>
                  <a:lnTo>
                    <a:pt x="4301" y="7010"/>
                  </a:lnTo>
                  <a:lnTo>
                    <a:pt x="4301" y="7272"/>
                  </a:lnTo>
                  <a:lnTo>
                    <a:pt x="4366" y="7272"/>
                  </a:lnTo>
                  <a:lnTo>
                    <a:pt x="4366" y="7010"/>
                  </a:lnTo>
                  <a:lnTo>
                    <a:pt x="5130" y="7010"/>
                  </a:lnTo>
                  <a:lnTo>
                    <a:pt x="5130" y="7272"/>
                  </a:lnTo>
                  <a:lnTo>
                    <a:pt x="5196" y="7272"/>
                  </a:lnTo>
                  <a:lnTo>
                    <a:pt x="5196" y="7010"/>
                  </a:lnTo>
                  <a:lnTo>
                    <a:pt x="5960" y="7010"/>
                  </a:lnTo>
                  <a:lnTo>
                    <a:pt x="5960" y="7272"/>
                  </a:lnTo>
                  <a:lnTo>
                    <a:pt x="6048" y="7272"/>
                  </a:lnTo>
                  <a:lnTo>
                    <a:pt x="6048" y="7010"/>
                  </a:lnTo>
                  <a:lnTo>
                    <a:pt x="6790" y="7010"/>
                  </a:lnTo>
                  <a:lnTo>
                    <a:pt x="6790" y="7272"/>
                  </a:lnTo>
                  <a:lnTo>
                    <a:pt x="6877" y="7272"/>
                  </a:lnTo>
                  <a:lnTo>
                    <a:pt x="6877" y="7010"/>
                  </a:lnTo>
                  <a:lnTo>
                    <a:pt x="7598" y="7010"/>
                  </a:lnTo>
                  <a:lnTo>
                    <a:pt x="7598" y="7272"/>
                  </a:lnTo>
                  <a:lnTo>
                    <a:pt x="7685" y="7272"/>
                  </a:lnTo>
                  <a:lnTo>
                    <a:pt x="7685" y="7010"/>
                  </a:lnTo>
                  <a:lnTo>
                    <a:pt x="8449" y="7010"/>
                  </a:lnTo>
                  <a:lnTo>
                    <a:pt x="8449" y="7272"/>
                  </a:lnTo>
                  <a:lnTo>
                    <a:pt x="8515" y="7272"/>
                  </a:lnTo>
                  <a:lnTo>
                    <a:pt x="8515" y="7010"/>
                  </a:lnTo>
                  <a:lnTo>
                    <a:pt x="9279" y="7010"/>
                  </a:lnTo>
                  <a:lnTo>
                    <a:pt x="9279" y="7272"/>
                  </a:lnTo>
                  <a:lnTo>
                    <a:pt x="9345" y="7272"/>
                  </a:lnTo>
                  <a:lnTo>
                    <a:pt x="9345" y="7010"/>
                  </a:lnTo>
                  <a:lnTo>
                    <a:pt x="9454" y="7010"/>
                  </a:lnTo>
                  <a:lnTo>
                    <a:pt x="9454" y="6922"/>
                  </a:lnTo>
                  <a:lnTo>
                    <a:pt x="9345" y="6922"/>
                  </a:lnTo>
                  <a:lnTo>
                    <a:pt x="9345" y="6179"/>
                  </a:lnTo>
                  <a:lnTo>
                    <a:pt x="9454" y="6179"/>
                  </a:lnTo>
                  <a:lnTo>
                    <a:pt x="9454" y="6092"/>
                  </a:lnTo>
                  <a:lnTo>
                    <a:pt x="9345" y="6092"/>
                  </a:lnTo>
                  <a:lnTo>
                    <a:pt x="9345" y="5328"/>
                  </a:lnTo>
                  <a:lnTo>
                    <a:pt x="9454" y="5328"/>
                  </a:lnTo>
                  <a:lnTo>
                    <a:pt x="9454" y="5263"/>
                  </a:lnTo>
                  <a:lnTo>
                    <a:pt x="9345" y="5263"/>
                  </a:lnTo>
                  <a:lnTo>
                    <a:pt x="9345" y="4498"/>
                  </a:lnTo>
                  <a:lnTo>
                    <a:pt x="9454" y="4498"/>
                  </a:lnTo>
                  <a:lnTo>
                    <a:pt x="9454" y="4433"/>
                  </a:lnTo>
                  <a:lnTo>
                    <a:pt x="9345" y="4433"/>
                  </a:lnTo>
                  <a:lnTo>
                    <a:pt x="9345" y="3668"/>
                  </a:lnTo>
                  <a:lnTo>
                    <a:pt x="9454" y="3668"/>
                  </a:lnTo>
                  <a:lnTo>
                    <a:pt x="9454" y="3581"/>
                  </a:lnTo>
                  <a:lnTo>
                    <a:pt x="9345" y="3581"/>
                  </a:lnTo>
                  <a:lnTo>
                    <a:pt x="9345" y="2839"/>
                  </a:lnTo>
                  <a:lnTo>
                    <a:pt x="9454" y="2839"/>
                  </a:lnTo>
                  <a:lnTo>
                    <a:pt x="9454" y="2752"/>
                  </a:lnTo>
                  <a:lnTo>
                    <a:pt x="9345" y="2752"/>
                  </a:lnTo>
                  <a:lnTo>
                    <a:pt x="9345" y="1987"/>
                  </a:lnTo>
                  <a:lnTo>
                    <a:pt x="9454" y="1987"/>
                  </a:lnTo>
                  <a:lnTo>
                    <a:pt x="9454" y="1921"/>
                  </a:lnTo>
                  <a:lnTo>
                    <a:pt x="9345" y="1921"/>
                  </a:lnTo>
                  <a:lnTo>
                    <a:pt x="9345" y="1158"/>
                  </a:lnTo>
                  <a:lnTo>
                    <a:pt x="9454" y="1158"/>
                  </a:lnTo>
                  <a:lnTo>
                    <a:pt x="9454" y="1092"/>
                  </a:lnTo>
                  <a:lnTo>
                    <a:pt x="9345" y="1092"/>
                  </a:lnTo>
                  <a:lnTo>
                    <a:pt x="9345" y="328"/>
                  </a:lnTo>
                  <a:lnTo>
                    <a:pt x="9454" y="328"/>
                  </a:lnTo>
                  <a:close/>
                  <a:moveTo>
                    <a:pt x="8449" y="328"/>
                  </a:moveTo>
                  <a:lnTo>
                    <a:pt x="8449" y="1092"/>
                  </a:lnTo>
                  <a:lnTo>
                    <a:pt x="7685" y="1092"/>
                  </a:lnTo>
                  <a:lnTo>
                    <a:pt x="7685" y="328"/>
                  </a:lnTo>
                  <a:lnTo>
                    <a:pt x="8449" y="328"/>
                  </a:lnTo>
                  <a:close/>
                  <a:moveTo>
                    <a:pt x="5130" y="3581"/>
                  </a:moveTo>
                  <a:lnTo>
                    <a:pt x="4366" y="3581"/>
                  </a:lnTo>
                  <a:lnTo>
                    <a:pt x="4366" y="2839"/>
                  </a:lnTo>
                  <a:lnTo>
                    <a:pt x="5130" y="2839"/>
                  </a:lnTo>
                  <a:lnTo>
                    <a:pt x="5130" y="3581"/>
                  </a:lnTo>
                  <a:close/>
                  <a:moveTo>
                    <a:pt x="5196" y="2839"/>
                  </a:moveTo>
                  <a:lnTo>
                    <a:pt x="5960" y="2839"/>
                  </a:lnTo>
                  <a:lnTo>
                    <a:pt x="5960" y="3581"/>
                  </a:lnTo>
                  <a:lnTo>
                    <a:pt x="5196" y="3581"/>
                  </a:lnTo>
                  <a:lnTo>
                    <a:pt x="5196" y="2839"/>
                  </a:lnTo>
                  <a:close/>
                  <a:moveTo>
                    <a:pt x="4301" y="3581"/>
                  </a:moveTo>
                  <a:lnTo>
                    <a:pt x="3536" y="3581"/>
                  </a:lnTo>
                  <a:lnTo>
                    <a:pt x="3536" y="2839"/>
                  </a:lnTo>
                  <a:lnTo>
                    <a:pt x="4301" y="2839"/>
                  </a:lnTo>
                  <a:lnTo>
                    <a:pt x="4301" y="3581"/>
                  </a:lnTo>
                  <a:close/>
                  <a:moveTo>
                    <a:pt x="3449" y="3581"/>
                  </a:moveTo>
                  <a:lnTo>
                    <a:pt x="2707" y="3581"/>
                  </a:lnTo>
                  <a:lnTo>
                    <a:pt x="2707" y="2839"/>
                  </a:lnTo>
                  <a:lnTo>
                    <a:pt x="3449" y="2839"/>
                  </a:lnTo>
                  <a:lnTo>
                    <a:pt x="3449" y="3581"/>
                  </a:lnTo>
                  <a:close/>
                  <a:moveTo>
                    <a:pt x="3449" y="3668"/>
                  </a:moveTo>
                  <a:lnTo>
                    <a:pt x="3449" y="4433"/>
                  </a:lnTo>
                  <a:lnTo>
                    <a:pt x="2707" y="4433"/>
                  </a:lnTo>
                  <a:lnTo>
                    <a:pt x="2707" y="3668"/>
                  </a:lnTo>
                  <a:lnTo>
                    <a:pt x="3449" y="3668"/>
                  </a:lnTo>
                  <a:close/>
                  <a:moveTo>
                    <a:pt x="3536" y="3668"/>
                  </a:moveTo>
                  <a:lnTo>
                    <a:pt x="4301" y="3668"/>
                  </a:lnTo>
                  <a:lnTo>
                    <a:pt x="4301" y="4433"/>
                  </a:lnTo>
                  <a:lnTo>
                    <a:pt x="3536" y="4433"/>
                  </a:lnTo>
                  <a:lnTo>
                    <a:pt x="3536" y="3668"/>
                  </a:lnTo>
                  <a:close/>
                  <a:moveTo>
                    <a:pt x="4366" y="3668"/>
                  </a:moveTo>
                  <a:lnTo>
                    <a:pt x="5130" y="3668"/>
                  </a:lnTo>
                  <a:lnTo>
                    <a:pt x="5130" y="4433"/>
                  </a:lnTo>
                  <a:lnTo>
                    <a:pt x="4366" y="4433"/>
                  </a:lnTo>
                  <a:lnTo>
                    <a:pt x="4366" y="3668"/>
                  </a:lnTo>
                  <a:close/>
                  <a:moveTo>
                    <a:pt x="5196" y="3668"/>
                  </a:moveTo>
                  <a:lnTo>
                    <a:pt x="5960" y="3668"/>
                  </a:lnTo>
                  <a:lnTo>
                    <a:pt x="5960" y="4433"/>
                  </a:lnTo>
                  <a:lnTo>
                    <a:pt x="5196" y="4433"/>
                  </a:lnTo>
                  <a:lnTo>
                    <a:pt x="5196" y="3668"/>
                  </a:lnTo>
                  <a:close/>
                  <a:moveTo>
                    <a:pt x="6048" y="3668"/>
                  </a:moveTo>
                  <a:lnTo>
                    <a:pt x="6790" y="3668"/>
                  </a:lnTo>
                  <a:lnTo>
                    <a:pt x="6790" y="4433"/>
                  </a:lnTo>
                  <a:lnTo>
                    <a:pt x="6048" y="4433"/>
                  </a:lnTo>
                  <a:lnTo>
                    <a:pt x="6048" y="3668"/>
                  </a:lnTo>
                  <a:close/>
                  <a:moveTo>
                    <a:pt x="6048" y="3581"/>
                  </a:moveTo>
                  <a:lnTo>
                    <a:pt x="6048" y="2839"/>
                  </a:lnTo>
                  <a:lnTo>
                    <a:pt x="6790" y="2839"/>
                  </a:lnTo>
                  <a:lnTo>
                    <a:pt x="6790" y="3581"/>
                  </a:lnTo>
                  <a:lnTo>
                    <a:pt x="6048" y="3581"/>
                  </a:lnTo>
                  <a:close/>
                  <a:moveTo>
                    <a:pt x="6048" y="2752"/>
                  </a:moveTo>
                  <a:lnTo>
                    <a:pt x="6048" y="1987"/>
                  </a:lnTo>
                  <a:lnTo>
                    <a:pt x="6790" y="1987"/>
                  </a:lnTo>
                  <a:lnTo>
                    <a:pt x="6790" y="2752"/>
                  </a:lnTo>
                  <a:lnTo>
                    <a:pt x="6048" y="2752"/>
                  </a:lnTo>
                  <a:close/>
                  <a:moveTo>
                    <a:pt x="5960" y="2752"/>
                  </a:moveTo>
                  <a:lnTo>
                    <a:pt x="5196" y="2752"/>
                  </a:lnTo>
                  <a:lnTo>
                    <a:pt x="5196" y="1987"/>
                  </a:lnTo>
                  <a:lnTo>
                    <a:pt x="5960" y="1987"/>
                  </a:lnTo>
                  <a:lnTo>
                    <a:pt x="5960" y="2752"/>
                  </a:lnTo>
                  <a:close/>
                  <a:moveTo>
                    <a:pt x="5130" y="2752"/>
                  </a:moveTo>
                  <a:lnTo>
                    <a:pt x="4366" y="2752"/>
                  </a:lnTo>
                  <a:lnTo>
                    <a:pt x="4366" y="1987"/>
                  </a:lnTo>
                  <a:lnTo>
                    <a:pt x="5130" y="1987"/>
                  </a:lnTo>
                  <a:lnTo>
                    <a:pt x="5130" y="2752"/>
                  </a:lnTo>
                  <a:close/>
                  <a:moveTo>
                    <a:pt x="4301" y="2752"/>
                  </a:moveTo>
                  <a:lnTo>
                    <a:pt x="3536" y="2752"/>
                  </a:lnTo>
                  <a:lnTo>
                    <a:pt x="3536" y="1987"/>
                  </a:lnTo>
                  <a:lnTo>
                    <a:pt x="4301" y="1987"/>
                  </a:lnTo>
                  <a:lnTo>
                    <a:pt x="4301" y="2752"/>
                  </a:lnTo>
                  <a:close/>
                  <a:moveTo>
                    <a:pt x="3449" y="2752"/>
                  </a:moveTo>
                  <a:lnTo>
                    <a:pt x="2707" y="2752"/>
                  </a:lnTo>
                  <a:lnTo>
                    <a:pt x="2707" y="1987"/>
                  </a:lnTo>
                  <a:lnTo>
                    <a:pt x="3449" y="1987"/>
                  </a:lnTo>
                  <a:lnTo>
                    <a:pt x="3449" y="2752"/>
                  </a:lnTo>
                  <a:close/>
                  <a:moveTo>
                    <a:pt x="2620" y="2752"/>
                  </a:moveTo>
                  <a:lnTo>
                    <a:pt x="1877" y="2752"/>
                  </a:lnTo>
                  <a:lnTo>
                    <a:pt x="1877" y="1987"/>
                  </a:lnTo>
                  <a:lnTo>
                    <a:pt x="2620" y="1987"/>
                  </a:lnTo>
                  <a:lnTo>
                    <a:pt x="2620" y="2752"/>
                  </a:lnTo>
                  <a:close/>
                  <a:moveTo>
                    <a:pt x="2620" y="2839"/>
                  </a:moveTo>
                  <a:lnTo>
                    <a:pt x="2620" y="3581"/>
                  </a:lnTo>
                  <a:lnTo>
                    <a:pt x="1877" y="3581"/>
                  </a:lnTo>
                  <a:lnTo>
                    <a:pt x="1877" y="2839"/>
                  </a:lnTo>
                  <a:lnTo>
                    <a:pt x="2620" y="2839"/>
                  </a:lnTo>
                  <a:close/>
                  <a:moveTo>
                    <a:pt x="2620" y="3668"/>
                  </a:moveTo>
                  <a:lnTo>
                    <a:pt x="2620" y="4433"/>
                  </a:lnTo>
                  <a:lnTo>
                    <a:pt x="1877" y="4433"/>
                  </a:lnTo>
                  <a:lnTo>
                    <a:pt x="1877" y="3668"/>
                  </a:lnTo>
                  <a:lnTo>
                    <a:pt x="2620" y="3668"/>
                  </a:lnTo>
                  <a:close/>
                  <a:moveTo>
                    <a:pt x="2620" y="4498"/>
                  </a:moveTo>
                  <a:lnTo>
                    <a:pt x="2620" y="5263"/>
                  </a:lnTo>
                  <a:lnTo>
                    <a:pt x="1877" y="5263"/>
                  </a:lnTo>
                  <a:lnTo>
                    <a:pt x="1877" y="4498"/>
                  </a:lnTo>
                  <a:lnTo>
                    <a:pt x="2620" y="4498"/>
                  </a:lnTo>
                  <a:close/>
                  <a:moveTo>
                    <a:pt x="2707" y="4498"/>
                  </a:moveTo>
                  <a:lnTo>
                    <a:pt x="3449" y="4498"/>
                  </a:lnTo>
                  <a:lnTo>
                    <a:pt x="3449" y="5263"/>
                  </a:lnTo>
                  <a:lnTo>
                    <a:pt x="2707" y="5263"/>
                  </a:lnTo>
                  <a:lnTo>
                    <a:pt x="2707" y="4498"/>
                  </a:lnTo>
                  <a:close/>
                  <a:moveTo>
                    <a:pt x="3536" y="4498"/>
                  </a:moveTo>
                  <a:lnTo>
                    <a:pt x="4301" y="4498"/>
                  </a:lnTo>
                  <a:lnTo>
                    <a:pt x="4301" y="5263"/>
                  </a:lnTo>
                  <a:lnTo>
                    <a:pt x="3536" y="5263"/>
                  </a:lnTo>
                  <a:lnTo>
                    <a:pt x="3536" y="4498"/>
                  </a:lnTo>
                  <a:close/>
                  <a:moveTo>
                    <a:pt x="4366" y="4498"/>
                  </a:moveTo>
                  <a:lnTo>
                    <a:pt x="5130" y="4498"/>
                  </a:lnTo>
                  <a:lnTo>
                    <a:pt x="5130" y="5263"/>
                  </a:lnTo>
                  <a:lnTo>
                    <a:pt x="4366" y="5263"/>
                  </a:lnTo>
                  <a:lnTo>
                    <a:pt x="4366" y="4498"/>
                  </a:lnTo>
                  <a:close/>
                  <a:moveTo>
                    <a:pt x="5196" y="4498"/>
                  </a:moveTo>
                  <a:lnTo>
                    <a:pt x="5960" y="4498"/>
                  </a:lnTo>
                  <a:lnTo>
                    <a:pt x="5960" y="5263"/>
                  </a:lnTo>
                  <a:lnTo>
                    <a:pt x="5196" y="5263"/>
                  </a:lnTo>
                  <a:lnTo>
                    <a:pt x="5196" y="4498"/>
                  </a:lnTo>
                  <a:close/>
                  <a:moveTo>
                    <a:pt x="6048" y="4498"/>
                  </a:moveTo>
                  <a:lnTo>
                    <a:pt x="6790" y="4498"/>
                  </a:lnTo>
                  <a:lnTo>
                    <a:pt x="6790" y="5263"/>
                  </a:lnTo>
                  <a:lnTo>
                    <a:pt x="6048" y="5263"/>
                  </a:lnTo>
                  <a:lnTo>
                    <a:pt x="6048" y="4498"/>
                  </a:lnTo>
                  <a:close/>
                  <a:moveTo>
                    <a:pt x="6877" y="4498"/>
                  </a:moveTo>
                  <a:lnTo>
                    <a:pt x="7598" y="4498"/>
                  </a:lnTo>
                  <a:lnTo>
                    <a:pt x="7598" y="5263"/>
                  </a:lnTo>
                  <a:lnTo>
                    <a:pt x="6877" y="5263"/>
                  </a:lnTo>
                  <a:lnTo>
                    <a:pt x="6877" y="4498"/>
                  </a:lnTo>
                  <a:close/>
                  <a:moveTo>
                    <a:pt x="6877" y="4433"/>
                  </a:moveTo>
                  <a:lnTo>
                    <a:pt x="6877" y="3668"/>
                  </a:lnTo>
                  <a:lnTo>
                    <a:pt x="7598" y="3668"/>
                  </a:lnTo>
                  <a:lnTo>
                    <a:pt x="7598" y="4433"/>
                  </a:lnTo>
                  <a:lnTo>
                    <a:pt x="6877" y="4433"/>
                  </a:lnTo>
                  <a:close/>
                  <a:moveTo>
                    <a:pt x="6877" y="3581"/>
                  </a:moveTo>
                  <a:lnTo>
                    <a:pt x="6877" y="2839"/>
                  </a:lnTo>
                  <a:lnTo>
                    <a:pt x="7598" y="2839"/>
                  </a:lnTo>
                  <a:lnTo>
                    <a:pt x="7598" y="3581"/>
                  </a:lnTo>
                  <a:lnTo>
                    <a:pt x="6877" y="3581"/>
                  </a:lnTo>
                  <a:close/>
                  <a:moveTo>
                    <a:pt x="6877" y="2752"/>
                  </a:moveTo>
                  <a:lnTo>
                    <a:pt x="6877" y="1987"/>
                  </a:lnTo>
                  <a:lnTo>
                    <a:pt x="7598" y="1987"/>
                  </a:lnTo>
                  <a:lnTo>
                    <a:pt x="7598" y="2752"/>
                  </a:lnTo>
                  <a:lnTo>
                    <a:pt x="6877" y="2752"/>
                  </a:lnTo>
                  <a:close/>
                  <a:moveTo>
                    <a:pt x="6877" y="1921"/>
                  </a:moveTo>
                  <a:lnTo>
                    <a:pt x="6877" y="1158"/>
                  </a:lnTo>
                  <a:lnTo>
                    <a:pt x="7598" y="1158"/>
                  </a:lnTo>
                  <a:lnTo>
                    <a:pt x="7598" y="1921"/>
                  </a:lnTo>
                  <a:lnTo>
                    <a:pt x="6877" y="1921"/>
                  </a:lnTo>
                  <a:close/>
                  <a:moveTo>
                    <a:pt x="6790" y="1921"/>
                  </a:moveTo>
                  <a:lnTo>
                    <a:pt x="6048" y="1921"/>
                  </a:lnTo>
                  <a:lnTo>
                    <a:pt x="6048" y="1158"/>
                  </a:lnTo>
                  <a:lnTo>
                    <a:pt x="6790" y="1158"/>
                  </a:lnTo>
                  <a:lnTo>
                    <a:pt x="6790" y="1921"/>
                  </a:lnTo>
                  <a:close/>
                  <a:moveTo>
                    <a:pt x="5960" y="1921"/>
                  </a:moveTo>
                  <a:lnTo>
                    <a:pt x="5196" y="1921"/>
                  </a:lnTo>
                  <a:lnTo>
                    <a:pt x="5196" y="1158"/>
                  </a:lnTo>
                  <a:lnTo>
                    <a:pt x="5960" y="1158"/>
                  </a:lnTo>
                  <a:lnTo>
                    <a:pt x="5960" y="1921"/>
                  </a:lnTo>
                  <a:close/>
                  <a:moveTo>
                    <a:pt x="5130" y="1921"/>
                  </a:moveTo>
                  <a:lnTo>
                    <a:pt x="4366" y="1921"/>
                  </a:lnTo>
                  <a:lnTo>
                    <a:pt x="4366" y="1158"/>
                  </a:lnTo>
                  <a:lnTo>
                    <a:pt x="5130" y="1158"/>
                  </a:lnTo>
                  <a:lnTo>
                    <a:pt x="5130" y="1921"/>
                  </a:lnTo>
                  <a:close/>
                  <a:moveTo>
                    <a:pt x="4301" y="1921"/>
                  </a:moveTo>
                  <a:lnTo>
                    <a:pt x="3536" y="1921"/>
                  </a:lnTo>
                  <a:lnTo>
                    <a:pt x="3536" y="1158"/>
                  </a:lnTo>
                  <a:lnTo>
                    <a:pt x="4301" y="1158"/>
                  </a:lnTo>
                  <a:lnTo>
                    <a:pt x="4301" y="1921"/>
                  </a:lnTo>
                  <a:close/>
                  <a:moveTo>
                    <a:pt x="3449" y="1921"/>
                  </a:moveTo>
                  <a:lnTo>
                    <a:pt x="2707" y="1921"/>
                  </a:lnTo>
                  <a:lnTo>
                    <a:pt x="2707" y="1158"/>
                  </a:lnTo>
                  <a:lnTo>
                    <a:pt x="3449" y="1158"/>
                  </a:lnTo>
                  <a:lnTo>
                    <a:pt x="3449" y="1921"/>
                  </a:lnTo>
                  <a:close/>
                  <a:moveTo>
                    <a:pt x="2620" y="1921"/>
                  </a:moveTo>
                  <a:lnTo>
                    <a:pt x="1877" y="1921"/>
                  </a:lnTo>
                  <a:lnTo>
                    <a:pt x="1877" y="1158"/>
                  </a:lnTo>
                  <a:lnTo>
                    <a:pt x="2620" y="1158"/>
                  </a:lnTo>
                  <a:lnTo>
                    <a:pt x="2620" y="1921"/>
                  </a:lnTo>
                  <a:close/>
                  <a:moveTo>
                    <a:pt x="1790" y="1921"/>
                  </a:moveTo>
                  <a:lnTo>
                    <a:pt x="1025" y="1921"/>
                  </a:lnTo>
                  <a:lnTo>
                    <a:pt x="1025" y="1158"/>
                  </a:lnTo>
                  <a:lnTo>
                    <a:pt x="1790" y="1158"/>
                  </a:lnTo>
                  <a:lnTo>
                    <a:pt x="1790" y="1921"/>
                  </a:lnTo>
                  <a:close/>
                  <a:moveTo>
                    <a:pt x="1790" y="1987"/>
                  </a:moveTo>
                  <a:lnTo>
                    <a:pt x="1790" y="2752"/>
                  </a:lnTo>
                  <a:lnTo>
                    <a:pt x="1025" y="2752"/>
                  </a:lnTo>
                  <a:lnTo>
                    <a:pt x="1025" y="1987"/>
                  </a:lnTo>
                  <a:lnTo>
                    <a:pt x="1790" y="1987"/>
                  </a:lnTo>
                  <a:close/>
                  <a:moveTo>
                    <a:pt x="1790" y="2839"/>
                  </a:moveTo>
                  <a:lnTo>
                    <a:pt x="1790" y="3581"/>
                  </a:lnTo>
                  <a:lnTo>
                    <a:pt x="1025" y="3581"/>
                  </a:lnTo>
                  <a:lnTo>
                    <a:pt x="1025" y="2839"/>
                  </a:lnTo>
                  <a:lnTo>
                    <a:pt x="1790" y="2839"/>
                  </a:lnTo>
                  <a:close/>
                  <a:moveTo>
                    <a:pt x="1790" y="3668"/>
                  </a:moveTo>
                  <a:lnTo>
                    <a:pt x="1790" y="4433"/>
                  </a:lnTo>
                  <a:lnTo>
                    <a:pt x="1025" y="4433"/>
                  </a:lnTo>
                  <a:lnTo>
                    <a:pt x="1025" y="3668"/>
                  </a:lnTo>
                  <a:lnTo>
                    <a:pt x="1790" y="3668"/>
                  </a:lnTo>
                  <a:close/>
                  <a:moveTo>
                    <a:pt x="1790" y="4498"/>
                  </a:moveTo>
                  <a:lnTo>
                    <a:pt x="1790" y="5263"/>
                  </a:lnTo>
                  <a:lnTo>
                    <a:pt x="1025" y="5263"/>
                  </a:lnTo>
                  <a:lnTo>
                    <a:pt x="1025" y="4498"/>
                  </a:lnTo>
                  <a:lnTo>
                    <a:pt x="1790" y="4498"/>
                  </a:lnTo>
                  <a:close/>
                  <a:moveTo>
                    <a:pt x="1790" y="5328"/>
                  </a:moveTo>
                  <a:lnTo>
                    <a:pt x="1790" y="6092"/>
                  </a:lnTo>
                  <a:lnTo>
                    <a:pt x="1025" y="6092"/>
                  </a:lnTo>
                  <a:lnTo>
                    <a:pt x="1025" y="5328"/>
                  </a:lnTo>
                  <a:lnTo>
                    <a:pt x="1790" y="5328"/>
                  </a:lnTo>
                  <a:close/>
                  <a:moveTo>
                    <a:pt x="1877" y="5328"/>
                  </a:moveTo>
                  <a:lnTo>
                    <a:pt x="2620" y="5328"/>
                  </a:lnTo>
                  <a:lnTo>
                    <a:pt x="2620" y="6092"/>
                  </a:lnTo>
                  <a:lnTo>
                    <a:pt x="1877" y="6092"/>
                  </a:lnTo>
                  <a:lnTo>
                    <a:pt x="1877" y="5328"/>
                  </a:lnTo>
                  <a:close/>
                  <a:moveTo>
                    <a:pt x="2707" y="5328"/>
                  </a:moveTo>
                  <a:lnTo>
                    <a:pt x="3449" y="5328"/>
                  </a:lnTo>
                  <a:lnTo>
                    <a:pt x="3449" y="6092"/>
                  </a:lnTo>
                  <a:lnTo>
                    <a:pt x="2707" y="6092"/>
                  </a:lnTo>
                  <a:lnTo>
                    <a:pt x="2707" y="5328"/>
                  </a:lnTo>
                  <a:close/>
                  <a:moveTo>
                    <a:pt x="3536" y="5328"/>
                  </a:moveTo>
                  <a:lnTo>
                    <a:pt x="4301" y="5328"/>
                  </a:lnTo>
                  <a:lnTo>
                    <a:pt x="4301" y="6092"/>
                  </a:lnTo>
                  <a:lnTo>
                    <a:pt x="3536" y="6092"/>
                  </a:lnTo>
                  <a:lnTo>
                    <a:pt x="3536" y="5328"/>
                  </a:lnTo>
                  <a:close/>
                  <a:moveTo>
                    <a:pt x="4366" y="5328"/>
                  </a:moveTo>
                  <a:lnTo>
                    <a:pt x="5130" y="5328"/>
                  </a:lnTo>
                  <a:lnTo>
                    <a:pt x="5130" y="6092"/>
                  </a:lnTo>
                  <a:lnTo>
                    <a:pt x="4366" y="6092"/>
                  </a:lnTo>
                  <a:lnTo>
                    <a:pt x="4366" y="5328"/>
                  </a:lnTo>
                  <a:close/>
                  <a:moveTo>
                    <a:pt x="5196" y="5328"/>
                  </a:moveTo>
                  <a:lnTo>
                    <a:pt x="5960" y="5328"/>
                  </a:lnTo>
                  <a:lnTo>
                    <a:pt x="5960" y="6092"/>
                  </a:lnTo>
                  <a:lnTo>
                    <a:pt x="5196" y="6092"/>
                  </a:lnTo>
                  <a:lnTo>
                    <a:pt x="5196" y="5328"/>
                  </a:lnTo>
                  <a:close/>
                  <a:moveTo>
                    <a:pt x="6048" y="5328"/>
                  </a:moveTo>
                  <a:lnTo>
                    <a:pt x="6790" y="5328"/>
                  </a:lnTo>
                  <a:lnTo>
                    <a:pt x="6790" y="6092"/>
                  </a:lnTo>
                  <a:lnTo>
                    <a:pt x="6048" y="6092"/>
                  </a:lnTo>
                  <a:lnTo>
                    <a:pt x="6048" y="5328"/>
                  </a:lnTo>
                  <a:close/>
                  <a:moveTo>
                    <a:pt x="6877" y="5328"/>
                  </a:moveTo>
                  <a:lnTo>
                    <a:pt x="7598" y="5328"/>
                  </a:lnTo>
                  <a:lnTo>
                    <a:pt x="7598" y="6092"/>
                  </a:lnTo>
                  <a:lnTo>
                    <a:pt x="6877" y="6092"/>
                  </a:lnTo>
                  <a:lnTo>
                    <a:pt x="6877" y="5328"/>
                  </a:lnTo>
                  <a:close/>
                  <a:moveTo>
                    <a:pt x="7685" y="5328"/>
                  </a:moveTo>
                  <a:lnTo>
                    <a:pt x="8449" y="5328"/>
                  </a:lnTo>
                  <a:lnTo>
                    <a:pt x="8449" y="6092"/>
                  </a:lnTo>
                  <a:lnTo>
                    <a:pt x="7685" y="6092"/>
                  </a:lnTo>
                  <a:lnTo>
                    <a:pt x="7685" y="5328"/>
                  </a:lnTo>
                  <a:close/>
                  <a:moveTo>
                    <a:pt x="7685" y="5263"/>
                  </a:moveTo>
                  <a:lnTo>
                    <a:pt x="7685" y="4498"/>
                  </a:lnTo>
                  <a:lnTo>
                    <a:pt x="8449" y="4498"/>
                  </a:lnTo>
                  <a:lnTo>
                    <a:pt x="8449" y="5263"/>
                  </a:lnTo>
                  <a:lnTo>
                    <a:pt x="7685" y="5263"/>
                  </a:lnTo>
                  <a:close/>
                  <a:moveTo>
                    <a:pt x="7685" y="4433"/>
                  </a:moveTo>
                  <a:lnTo>
                    <a:pt x="7685" y="3668"/>
                  </a:lnTo>
                  <a:lnTo>
                    <a:pt x="8449" y="3668"/>
                  </a:lnTo>
                  <a:lnTo>
                    <a:pt x="8449" y="4433"/>
                  </a:lnTo>
                  <a:lnTo>
                    <a:pt x="7685" y="4433"/>
                  </a:lnTo>
                  <a:close/>
                  <a:moveTo>
                    <a:pt x="7685" y="3581"/>
                  </a:moveTo>
                  <a:lnTo>
                    <a:pt x="7685" y="2839"/>
                  </a:lnTo>
                  <a:lnTo>
                    <a:pt x="8449" y="2839"/>
                  </a:lnTo>
                  <a:lnTo>
                    <a:pt x="8449" y="3581"/>
                  </a:lnTo>
                  <a:lnTo>
                    <a:pt x="7685" y="3581"/>
                  </a:lnTo>
                  <a:close/>
                  <a:moveTo>
                    <a:pt x="7685" y="2752"/>
                  </a:moveTo>
                  <a:lnTo>
                    <a:pt x="7685" y="1987"/>
                  </a:lnTo>
                  <a:lnTo>
                    <a:pt x="8449" y="1987"/>
                  </a:lnTo>
                  <a:lnTo>
                    <a:pt x="8449" y="2752"/>
                  </a:lnTo>
                  <a:lnTo>
                    <a:pt x="7685" y="2752"/>
                  </a:lnTo>
                  <a:close/>
                  <a:moveTo>
                    <a:pt x="7685" y="1921"/>
                  </a:moveTo>
                  <a:lnTo>
                    <a:pt x="7685" y="1158"/>
                  </a:lnTo>
                  <a:lnTo>
                    <a:pt x="8449" y="1158"/>
                  </a:lnTo>
                  <a:lnTo>
                    <a:pt x="8449" y="1921"/>
                  </a:lnTo>
                  <a:lnTo>
                    <a:pt x="7685" y="1921"/>
                  </a:lnTo>
                  <a:close/>
                  <a:moveTo>
                    <a:pt x="7598" y="328"/>
                  </a:moveTo>
                  <a:lnTo>
                    <a:pt x="7598" y="1092"/>
                  </a:lnTo>
                  <a:lnTo>
                    <a:pt x="6877" y="1092"/>
                  </a:lnTo>
                  <a:lnTo>
                    <a:pt x="6877" y="328"/>
                  </a:lnTo>
                  <a:lnTo>
                    <a:pt x="7598" y="328"/>
                  </a:lnTo>
                  <a:close/>
                  <a:moveTo>
                    <a:pt x="6790" y="328"/>
                  </a:moveTo>
                  <a:lnTo>
                    <a:pt x="6790" y="1092"/>
                  </a:lnTo>
                  <a:lnTo>
                    <a:pt x="6048" y="1092"/>
                  </a:lnTo>
                  <a:lnTo>
                    <a:pt x="6048" y="328"/>
                  </a:lnTo>
                  <a:lnTo>
                    <a:pt x="6790" y="328"/>
                  </a:lnTo>
                  <a:close/>
                  <a:moveTo>
                    <a:pt x="5960" y="328"/>
                  </a:moveTo>
                  <a:lnTo>
                    <a:pt x="5960" y="1092"/>
                  </a:lnTo>
                  <a:lnTo>
                    <a:pt x="5196" y="1092"/>
                  </a:lnTo>
                  <a:lnTo>
                    <a:pt x="5196" y="328"/>
                  </a:lnTo>
                  <a:lnTo>
                    <a:pt x="5960" y="328"/>
                  </a:lnTo>
                  <a:close/>
                  <a:moveTo>
                    <a:pt x="5130" y="328"/>
                  </a:moveTo>
                  <a:lnTo>
                    <a:pt x="5130" y="1092"/>
                  </a:lnTo>
                  <a:lnTo>
                    <a:pt x="4366" y="1092"/>
                  </a:lnTo>
                  <a:lnTo>
                    <a:pt x="4366" y="328"/>
                  </a:lnTo>
                  <a:lnTo>
                    <a:pt x="5130" y="328"/>
                  </a:lnTo>
                  <a:close/>
                  <a:moveTo>
                    <a:pt x="4301" y="328"/>
                  </a:moveTo>
                  <a:lnTo>
                    <a:pt x="4301" y="1092"/>
                  </a:lnTo>
                  <a:lnTo>
                    <a:pt x="3536" y="1092"/>
                  </a:lnTo>
                  <a:lnTo>
                    <a:pt x="3536" y="328"/>
                  </a:lnTo>
                  <a:lnTo>
                    <a:pt x="4301" y="328"/>
                  </a:lnTo>
                  <a:close/>
                  <a:moveTo>
                    <a:pt x="3449" y="328"/>
                  </a:moveTo>
                  <a:lnTo>
                    <a:pt x="3449" y="1092"/>
                  </a:lnTo>
                  <a:lnTo>
                    <a:pt x="2707" y="1092"/>
                  </a:lnTo>
                  <a:lnTo>
                    <a:pt x="2707" y="328"/>
                  </a:lnTo>
                  <a:lnTo>
                    <a:pt x="3449" y="328"/>
                  </a:lnTo>
                  <a:close/>
                  <a:moveTo>
                    <a:pt x="2620" y="328"/>
                  </a:moveTo>
                  <a:lnTo>
                    <a:pt x="2620" y="1092"/>
                  </a:lnTo>
                  <a:lnTo>
                    <a:pt x="1877" y="1092"/>
                  </a:lnTo>
                  <a:lnTo>
                    <a:pt x="1877" y="328"/>
                  </a:lnTo>
                  <a:lnTo>
                    <a:pt x="2620" y="328"/>
                  </a:lnTo>
                  <a:close/>
                  <a:moveTo>
                    <a:pt x="1790" y="328"/>
                  </a:moveTo>
                  <a:lnTo>
                    <a:pt x="1790" y="1092"/>
                  </a:lnTo>
                  <a:lnTo>
                    <a:pt x="1025" y="1092"/>
                  </a:lnTo>
                  <a:lnTo>
                    <a:pt x="1025" y="328"/>
                  </a:lnTo>
                  <a:lnTo>
                    <a:pt x="1790" y="328"/>
                  </a:lnTo>
                  <a:close/>
                  <a:moveTo>
                    <a:pt x="196" y="328"/>
                  </a:moveTo>
                  <a:lnTo>
                    <a:pt x="960" y="328"/>
                  </a:lnTo>
                  <a:lnTo>
                    <a:pt x="960" y="1092"/>
                  </a:lnTo>
                  <a:lnTo>
                    <a:pt x="196" y="1092"/>
                  </a:lnTo>
                  <a:lnTo>
                    <a:pt x="196" y="328"/>
                  </a:lnTo>
                  <a:close/>
                  <a:moveTo>
                    <a:pt x="196" y="1158"/>
                  </a:moveTo>
                  <a:lnTo>
                    <a:pt x="960" y="1158"/>
                  </a:lnTo>
                  <a:lnTo>
                    <a:pt x="960" y="1921"/>
                  </a:lnTo>
                  <a:lnTo>
                    <a:pt x="196" y="1921"/>
                  </a:lnTo>
                  <a:lnTo>
                    <a:pt x="196" y="1158"/>
                  </a:lnTo>
                  <a:close/>
                  <a:moveTo>
                    <a:pt x="196" y="1987"/>
                  </a:moveTo>
                  <a:lnTo>
                    <a:pt x="960" y="1987"/>
                  </a:lnTo>
                  <a:lnTo>
                    <a:pt x="960" y="2752"/>
                  </a:lnTo>
                  <a:lnTo>
                    <a:pt x="196" y="2752"/>
                  </a:lnTo>
                  <a:lnTo>
                    <a:pt x="196" y="1987"/>
                  </a:lnTo>
                  <a:close/>
                  <a:moveTo>
                    <a:pt x="196" y="2839"/>
                  </a:moveTo>
                  <a:lnTo>
                    <a:pt x="960" y="2839"/>
                  </a:lnTo>
                  <a:lnTo>
                    <a:pt x="960" y="3581"/>
                  </a:lnTo>
                  <a:lnTo>
                    <a:pt x="196" y="3581"/>
                  </a:lnTo>
                  <a:lnTo>
                    <a:pt x="196" y="2839"/>
                  </a:lnTo>
                  <a:close/>
                  <a:moveTo>
                    <a:pt x="196" y="3668"/>
                  </a:moveTo>
                  <a:lnTo>
                    <a:pt x="960" y="3668"/>
                  </a:lnTo>
                  <a:lnTo>
                    <a:pt x="960" y="4433"/>
                  </a:lnTo>
                  <a:lnTo>
                    <a:pt x="196" y="4433"/>
                  </a:lnTo>
                  <a:lnTo>
                    <a:pt x="196" y="3668"/>
                  </a:lnTo>
                  <a:close/>
                  <a:moveTo>
                    <a:pt x="196" y="4498"/>
                  </a:moveTo>
                  <a:lnTo>
                    <a:pt x="960" y="4498"/>
                  </a:lnTo>
                  <a:lnTo>
                    <a:pt x="960" y="5263"/>
                  </a:lnTo>
                  <a:lnTo>
                    <a:pt x="196" y="5263"/>
                  </a:lnTo>
                  <a:lnTo>
                    <a:pt x="196" y="4498"/>
                  </a:lnTo>
                  <a:close/>
                  <a:moveTo>
                    <a:pt x="196" y="5328"/>
                  </a:moveTo>
                  <a:lnTo>
                    <a:pt x="960" y="5328"/>
                  </a:lnTo>
                  <a:lnTo>
                    <a:pt x="960" y="6092"/>
                  </a:lnTo>
                  <a:lnTo>
                    <a:pt x="196" y="6092"/>
                  </a:lnTo>
                  <a:lnTo>
                    <a:pt x="196" y="5328"/>
                  </a:lnTo>
                  <a:close/>
                  <a:moveTo>
                    <a:pt x="196" y="6922"/>
                  </a:moveTo>
                  <a:lnTo>
                    <a:pt x="196" y="6179"/>
                  </a:lnTo>
                  <a:lnTo>
                    <a:pt x="960" y="6179"/>
                  </a:lnTo>
                  <a:lnTo>
                    <a:pt x="960" y="6922"/>
                  </a:lnTo>
                  <a:lnTo>
                    <a:pt x="196" y="6922"/>
                  </a:lnTo>
                  <a:close/>
                  <a:moveTo>
                    <a:pt x="1025" y="6922"/>
                  </a:moveTo>
                  <a:lnTo>
                    <a:pt x="1025" y="6179"/>
                  </a:lnTo>
                  <a:lnTo>
                    <a:pt x="1790" y="6179"/>
                  </a:lnTo>
                  <a:lnTo>
                    <a:pt x="1790" y="6922"/>
                  </a:lnTo>
                  <a:lnTo>
                    <a:pt x="1025" y="6922"/>
                  </a:lnTo>
                  <a:close/>
                  <a:moveTo>
                    <a:pt x="1877" y="6922"/>
                  </a:moveTo>
                  <a:lnTo>
                    <a:pt x="1877" y="6179"/>
                  </a:lnTo>
                  <a:lnTo>
                    <a:pt x="2620" y="6179"/>
                  </a:lnTo>
                  <a:lnTo>
                    <a:pt x="2620" y="6922"/>
                  </a:lnTo>
                  <a:lnTo>
                    <a:pt x="1877" y="6922"/>
                  </a:lnTo>
                  <a:close/>
                  <a:moveTo>
                    <a:pt x="2707" y="6922"/>
                  </a:moveTo>
                  <a:lnTo>
                    <a:pt x="2707" y="6179"/>
                  </a:lnTo>
                  <a:lnTo>
                    <a:pt x="3449" y="6179"/>
                  </a:lnTo>
                  <a:lnTo>
                    <a:pt x="3449" y="6922"/>
                  </a:lnTo>
                  <a:lnTo>
                    <a:pt x="2707" y="6922"/>
                  </a:lnTo>
                  <a:close/>
                  <a:moveTo>
                    <a:pt x="3536" y="6922"/>
                  </a:moveTo>
                  <a:lnTo>
                    <a:pt x="3536" y="6179"/>
                  </a:lnTo>
                  <a:lnTo>
                    <a:pt x="4301" y="6179"/>
                  </a:lnTo>
                  <a:lnTo>
                    <a:pt x="4301" y="6922"/>
                  </a:lnTo>
                  <a:lnTo>
                    <a:pt x="3536" y="6922"/>
                  </a:lnTo>
                  <a:close/>
                  <a:moveTo>
                    <a:pt x="4366" y="6922"/>
                  </a:moveTo>
                  <a:lnTo>
                    <a:pt x="4366" y="6179"/>
                  </a:lnTo>
                  <a:lnTo>
                    <a:pt x="5130" y="6179"/>
                  </a:lnTo>
                  <a:lnTo>
                    <a:pt x="5130" y="6922"/>
                  </a:lnTo>
                  <a:lnTo>
                    <a:pt x="4366" y="6922"/>
                  </a:lnTo>
                  <a:close/>
                  <a:moveTo>
                    <a:pt x="5196" y="6922"/>
                  </a:moveTo>
                  <a:lnTo>
                    <a:pt x="5196" y="6179"/>
                  </a:lnTo>
                  <a:lnTo>
                    <a:pt x="5960" y="6179"/>
                  </a:lnTo>
                  <a:lnTo>
                    <a:pt x="5960" y="6922"/>
                  </a:lnTo>
                  <a:lnTo>
                    <a:pt x="5196" y="6922"/>
                  </a:lnTo>
                  <a:close/>
                  <a:moveTo>
                    <a:pt x="6048" y="6922"/>
                  </a:moveTo>
                  <a:lnTo>
                    <a:pt x="6048" y="6179"/>
                  </a:lnTo>
                  <a:lnTo>
                    <a:pt x="6790" y="6179"/>
                  </a:lnTo>
                  <a:lnTo>
                    <a:pt x="6790" y="6922"/>
                  </a:lnTo>
                  <a:lnTo>
                    <a:pt x="6048" y="6922"/>
                  </a:lnTo>
                  <a:close/>
                  <a:moveTo>
                    <a:pt x="6877" y="6922"/>
                  </a:moveTo>
                  <a:lnTo>
                    <a:pt x="6877" y="6179"/>
                  </a:lnTo>
                  <a:lnTo>
                    <a:pt x="7598" y="6179"/>
                  </a:lnTo>
                  <a:lnTo>
                    <a:pt x="7598" y="6922"/>
                  </a:lnTo>
                  <a:lnTo>
                    <a:pt x="6877" y="6922"/>
                  </a:lnTo>
                  <a:close/>
                  <a:moveTo>
                    <a:pt x="7685" y="6922"/>
                  </a:moveTo>
                  <a:lnTo>
                    <a:pt x="7685" y="6179"/>
                  </a:lnTo>
                  <a:lnTo>
                    <a:pt x="8449" y="6179"/>
                  </a:lnTo>
                  <a:lnTo>
                    <a:pt x="8449" y="6922"/>
                  </a:lnTo>
                  <a:lnTo>
                    <a:pt x="7685" y="6922"/>
                  </a:lnTo>
                  <a:close/>
                  <a:moveTo>
                    <a:pt x="9279" y="6922"/>
                  </a:moveTo>
                  <a:lnTo>
                    <a:pt x="8515" y="6922"/>
                  </a:lnTo>
                  <a:lnTo>
                    <a:pt x="8515" y="6179"/>
                  </a:lnTo>
                  <a:lnTo>
                    <a:pt x="9279" y="6179"/>
                  </a:lnTo>
                  <a:lnTo>
                    <a:pt x="9279" y="6922"/>
                  </a:lnTo>
                  <a:close/>
                  <a:moveTo>
                    <a:pt x="9279" y="6092"/>
                  </a:moveTo>
                  <a:lnTo>
                    <a:pt x="8515" y="6092"/>
                  </a:lnTo>
                  <a:lnTo>
                    <a:pt x="8515" y="5328"/>
                  </a:lnTo>
                  <a:lnTo>
                    <a:pt x="9279" y="5328"/>
                  </a:lnTo>
                  <a:lnTo>
                    <a:pt x="9279" y="6092"/>
                  </a:lnTo>
                  <a:close/>
                  <a:moveTo>
                    <a:pt x="9279" y="5263"/>
                  </a:moveTo>
                  <a:lnTo>
                    <a:pt x="8515" y="5263"/>
                  </a:lnTo>
                  <a:lnTo>
                    <a:pt x="8515" y="4498"/>
                  </a:lnTo>
                  <a:lnTo>
                    <a:pt x="9279" y="4498"/>
                  </a:lnTo>
                  <a:lnTo>
                    <a:pt x="9279" y="5263"/>
                  </a:lnTo>
                  <a:close/>
                  <a:moveTo>
                    <a:pt x="9279" y="4433"/>
                  </a:moveTo>
                  <a:lnTo>
                    <a:pt x="8515" y="4433"/>
                  </a:lnTo>
                  <a:lnTo>
                    <a:pt x="8515" y="3668"/>
                  </a:lnTo>
                  <a:lnTo>
                    <a:pt x="9279" y="3668"/>
                  </a:lnTo>
                  <a:lnTo>
                    <a:pt x="9279" y="4433"/>
                  </a:lnTo>
                  <a:close/>
                  <a:moveTo>
                    <a:pt x="9279" y="3581"/>
                  </a:moveTo>
                  <a:lnTo>
                    <a:pt x="8515" y="3581"/>
                  </a:lnTo>
                  <a:lnTo>
                    <a:pt x="8515" y="2839"/>
                  </a:lnTo>
                  <a:lnTo>
                    <a:pt x="9279" y="2839"/>
                  </a:lnTo>
                  <a:lnTo>
                    <a:pt x="9279" y="3581"/>
                  </a:lnTo>
                  <a:close/>
                  <a:moveTo>
                    <a:pt x="9279" y="2752"/>
                  </a:moveTo>
                  <a:lnTo>
                    <a:pt x="8515" y="2752"/>
                  </a:lnTo>
                  <a:lnTo>
                    <a:pt x="8515" y="1987"/>
                  </a:lnTo>
                  <a:lnTo>
                    <a:pt x="9279" y="1987"/>
                  </a:lnTo>
                  <a:lnTo>
                    <a:pt x="9279" y="2752"/>
                  </a:lnTo>
                  <a:close/>
                  <a:moveTo>
                    <a:pt x="9279" y="1921"/>
                  </a:moveTo>
                  <a:lnTo>
                    <a:pt x="8515" y="1921"/>
                  </a:lnTo>
                  <a:lnTo>
                    <a:pt x="8515" y="1158"/>
                  </a:lnTo>
                  <a:lnTo>
                    <a:pt x="9279" y="1158"/>
                  </a:lnTo>
                  <a:lnTo>
                    <a:pt x="9279" y="1921"/>
                  </a:lnTo>
                  <a:close/>
                  <a:moveTo>
                    <a:pt x="9279" y="1092"/>
                  </a:moveTo>
                  <a:lnTo>
                    <a:pt x="8515" y="1092"/>
                  </a:lnTo>
                  <a:lnTo>
                    <a:pt x="8515" y="328"/>
                  </a:lnTo>
                  <a:lnTo>
                    <a:pt x="9279" y="328"/>
                  </a:lnTo>
                  <a:lnTo>
                    <a:pt x="9279" y="1092"/>
                  </a:lnTo>
                  <a:close/>
                </a:path>
              </a:pathLst>
            </a:custGeom>
            <a:solidFill>
              <a:srgbClr val="E6E9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gc5e19ac57c_9_0"/>
            <p:cNvSpPr/>
            <p:nvPr/>
          </p:nvSpPr>
          <p:spPr>
            <a:xfrm>
              <a:off x="2198688" y="2332038"/>
              <a:ext cx="3363906" cy="1541463"/>
            </a:xfrm>
            <a:custGeom>
              <a:rect b="b" l="l" r="r" t="t"/>
              <a:pathLst>
                <a:path extrusionOk="0" h="4280" w="9346">
                  <a:moveTo>
                    <a:pt x="65" y="4279"/>
                  </a:moveTo>
                  <a:lnTo>
                    <a:pt x="65" y="4279"/>
                  </a:lnTo>
                  <a:cubicBezTo>
                    <a:pt x="44" y="4279"/>
                    <a:pt x="22" y="4279"/>
                    <a:pt x="22" y="4257"/>
                  </a:cubicBezTo>
                  <a:cubicBezTo>
                    <a:pt x="0" y="4235"/>
                    <a:pt x="0" y="4214"/>
                    <a:pt x="22" y="4191"/>
                  </a:cubicBezTo>
                  <a:cubicBezTo>
                    <a:pt x="1681" y="2510"/>
                    <a:pt x="1681" y="2510"/>
                    <a:pt x="1681" y="2510"/>
                  </a:cubicBezTo>
                  <a:cubicBezTo>
                    <a:pt x="1703" y="2510"/>
                    <a:pt x="1746" y="2489"/>
                    <a:pt x="1769" y="2510"/>
                  </a:cubicBezTo>
                  <a:cubicBezTo>
                    <a:pt x="2532" y="3209"/>
                    <a:pt x="2532" y="3209"/>
                    <a:pt x="2532" y="3209"/>
                  </a:cubicBezTo>
                  <a:cubicBezTo>
                    <a:pt x="3341" y="43"/>
                    <a:pt x="3341" y="43"/>
                    <a:pt x="3341" y="43"/>
                  </a:cubicBezTo>
                  <a:cubicBezTo>
                    <a:pt x="3341" y="21"/>
                    <a:pt x="3362" y="0"/>
                    <a:pt x="3384" y="0"/>
                  </a:cubicBezTo>
                  <a:cubicBezTo>
                    <a:pt x="3406" y="0"/>
                    <a:pt x="3428" y="0"/>
                    <a:pt x="3428" y="21"/>
                  </a:cubicBezTo>
                  <a:cubicBezTo>
                    <a:pt x="5065" y="2445"/>
                    <a:pt x="5065" y="2445"/>
                    <a:pt x="5065" y="2445"/>
                  </a:cubicBezTo>
                  <a:cubicBezTo>
                    <a:pt x="5851" y="786"/>
                    <a:pt x="5851" y="786"/>
                    <a:pt x="5851" y="786"/>
                  </a:cubicBezTo>
                  <a:cubicBezTo>
                    <a:pt x="5851" y="763"/>
                    <a:pt x="5874" y="763"/>
                    <a:pt x="5895" y="763"/>
                  </a:cubicBezTo>
                  <a:cubicBezTo>
                    <a:pt x="5917" y="763"/>
                    <a:pt x="5939" y="786"/>
                    <a:pt x="5939" y="786"/>
                  </a:cubicBezTo>
                  <a:cubicBezTo>
                    <a:pt x="6790" y="3995"/>
                    <a:pt x="6790" y="3995"/>
                    <a:pt x="6790" y="3995"/>
                  </a:cubicBezTo>
                  <a:cubicBezTo>
                    <a:pt x="7489" y="1703"/>
                    <a:pt x="7489" y="1703"/>
                    <a:pt x="7489" y="1703"/>
                  </a:cubicBezTo>
                  <a:cubicBezTo>
                    <a:pt x="7489" y="1681"/>
                    <a:pt x="7511" y="1681"/>
                    <a:pt x="7533" y="1659"/>
                  </a:cubicBezTo>
                  <a:cubicBezTo>
                    <a:pt x="7555" y="1659"/>
                    <a:pt x="7576" y="1681"/>
                    <a:pt x="7598" y="1703"/>
                  </a:cubicBezTo>
                  <a:cubicBezTo>
                    <a:pt x="8362" y="3187"/>
                    <a:pt x="8362" y="3187"/>
                    <a:pt x="8362" y="3187"/>
                  </a:cubicBezTo>
                  <a:cubicBezTo>
                    <a:pt x="9236" y="873"/>
                    <a:pt x="9236" y="873"/>
                    <a:pt x="9236" y="873"/>
                  </a:cubicBezTo>
                  <a:cubicBezTo>
                    <a:pt x="9257" y="851"/>
                    <a:pt x="9280" y="829"/>
                    <a:pt x="9301" y="829"/>
                  </a:cubicBezTo>
                  <a:cubicBezTo>
                    <a:pt x="9323" y="851"/>
                    <a:pt x="9345" y="873"/>
                    <a:pt x="9345" y="895"/>
                  </a:cubicBezTo>
                  <a:cubicBezTo>
                    <a:pt x="8428" y="3340"/>
                    <a:pt x="8428" y="3340"/>
                    <a:pt x="8428" y="3340"/>
                  </a:cubicBezTo>
                  <a:cubicBezTo>
                    <a:pt x="8428" y="3340"/>
                    <a:pt x="8406" y="3362"/>
                    <a:pt x="8384" y="3362"/>
                  </a:cubicBezTo>
                  <a:cubicBezTo>
                    <a:pt x="8362" y="3362"/>
                    <a:pt x="8341" y="3362"/>
                    <a:pt x="8341" y="3340"/>
                  </a:cubicBezTo>
                  <a:cubicBezTo>
                    <a:pt x="7555" y="1856"/>
                    <a:pt x="7555" y="1856"/>
                    <a:pt x="7555" y="1856"/>
                  </a:cubicBezTo>
                  <a:cubicBezTo>
                    <a:pt x="6856" y="4191"/>
                    <a:pt x="6856" y="4191"/>
                    <a:pt x="6856" y="4191"/>
                  </a:cubicBezTo>
                  <a:cubicBezTo>
                    <a:pt x="6834" y="4214"/>
                    <a:pt x="6812" y="4235"/>
                    <a:pt x="6790" y="4235"/>
                  </a:cubicBezTo>
                  <a:cubicBezTo>
                    <a:pt x="6769" y="4235"/>
                    <a:pt x="6747" y="4214"/>
                    <a:pt x="6747" y="4191"/>
                  </a:cubicBezTo>
                  <a:cubicBezTo>
                    <a:pt x="5895" y="961"/>
                    <a:pt x="5895" y="961"/>
                    <a:pt x="5895" y="961"/>
                  </a:cubicBezTo>
                  <a:cubicBezTo>
                    <a:pt x="5109" y="2576"/>
                    <a:pt x="5109" y="2576"/>
                    <a:pt x="5109" y="2576"/>
                  </a:cubicBezTo>
                  <a:cubicBezTo>
                    <a:pt x="5109" y="2598"/>
                    <a:pt x="5088" y="2598"/>
                    <a:pt x="5065" y="2598"/>
                  </a:cubicBezTo>
                  <a:cubicBezTo>
                    <a:pt x="5044" y="2598"/>
                    <a:pt x="5022" y="2598"/>
                    <a:pt x="5022" y="2576"/>
                  </a:cubicBezTo>
                  <a:cubicBezTo>
                    <a:pt x="3406" y="174"/>
                    <a:pt x="3406" y="174"/>
                    <a:pt x="3406" y="174"/>
                  </a:cubicBezTo>
                  <a:cubicBezTo>
                    <a:pt x="2620" y="3319"/>
                    <a:pt x="2620" y="3319"/>
                    <a:pt x="2620" y="3319"/>
                  </a:cubicBezTo>
                  <a:cubicBezTo>
                    <a:pt x="2598" y="3340"/>
                    <a:pt x="2598" y="3362"/>
                    <a:pt x="2576" y="3362"/>
                  </a:cubicBezTo>
                  <a:cubicBezTo>
                    <a:pt x="2555" y="3362"/>
                    <a:pt x="2532" y="3362"/>
                    <a:pt x="2532" y="3362"/>
                  </a:cubicBezTo>
                  <a:cubicBezTo>
                    <a:pt x="1725" y="2620"/>
                    <a:pt x="1725" y="2620"/>
                    <a:pt x="1725" y="2620"/>
                  </a:cubicBezTo>
                  <a:cubicBezTo>
                    <a:pt x="87" y="4257"/>
                    <a:pt x="87" y="4257"/>
                    <a:pt x="87" y="4257"/>
                  </a:cubicBezTo>
                  <a:cubicBezTo>
                    <a:pt x="87" y="4279"/>
                    <a:pt x="65" y="4279"/>
                    <a:pt x="65" y="4279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gc5e19ac57c_9_0"/>
            <p:cNvSpPr/>
            <p:nvPr/>
          </p:nvSpPr>
          <p:spPr>
            <a:xfrm>
              <a:off x="3352800" y="2284413"/>
              <a:ext cx="142875" cy="133350"/>
            </a:xfrm>
            <a:custGeom>
              <a:rect b="b" l="l" r="r" t="t"/>
              <a:pathLst>
                <a:path extrusionOk="0" h="372" w="395">
                  <a:moveTo>
                    <a:pt x="394" y="175"/>
                  </a:moveTo>
                  <a:lnTo>
                    <a:pt x="394" y="175"/>
                  </a:lnTo>
                  <a:cubicBezTo>
                    <a:pt x="394" y="88"/>
                    <a:pt x="306" y="0"/>
                    <a:pt x="197" y="0"/>
                  </a:cubicBezTo>
                  <a:cubicBezTo>
                    <a:pt x="88" y="0"/>
                    <a:pt x="0" y="88"/>
                    <a:pt x="0" y="175"/>
                  </a:cubicBezTo>
                  <a:cubicBezTo>
                    <a:pt x="0" y="284"/>
                    <a:pt x="88" y="371"/>
                    <a:pt x="197" y="371"/>
                  </a:cubicBezTo>
                  <a:cubicBezTo>
                    <a:pt x="306" y="371"/>
                    <a:pt x="394" y="284"/>
                    <a:pt x="394" y="175"/>
                  </a:cubicBezTo>
                </a:path>
              </a:pathLst>
            </a:custGeom>
            <a:solidFill>
              <a:srgbClr val="F48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gc5e19ac57c_9_0"/>
            <p:cNvSpPr/>
            <p:nvPr/>
          </p:nvSpPr>
          <p:spPr>
            <a:xfrm>
              <a:off x="3046413" y="3440113"/>
              <a:ext cx="141287" cy="141287"/>
            </a:xfrm>
            <a:custGeom>
              <a:rect b="b" l="l" r="r" t="t"/>
              <a:pathLst>
                <a:path extrusionOk="0" h="394" w="394">
                  <a:moveTo>
                    <a:pt x="393" y="197"/>
                  </a:moveTo>
                  <a:lnTo>
                    <a:pt x="393" y="197"/>
                  </a:lnTo>
                  <a:cubicBezTo>
                    <a:pt x="393" y="88"/>
                    <a:pt x="306" y="0"/>
                    <a:pt x="197" y="0"/>
                  </a:cubicBezTo>
                  <a:cubicBezTo>
                    <a:pt x="87" y="0"/>
                    <a:pt x="0" y="88"/>
                    <a:pt x="0" y="197"/>
                  </a:cubicBezTo>
                  <a:cubicBezTo>
                    <a:pt x="0" y="306"/>
                    <a:pt x="87" y="393"/>
                    <a:pt x="197" y="393"/>
                  </a:cubicBezTo>
                  <a:cubicBezTo>
                    <a:pt x="306" y="393"/>
                    <a:pt x="393" y="306"/>
                    <a:pt x="393" y="197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gc5e19ac57c_9_0"/>
            <p:cNvSpPr/>
            <p:nvPr/>
          </p:nvSpPr>
          <p:spPr>
            <a:xfrm>
              <a:off x="2747963" y="3189288"/>
              <a:ext cx="141287" cy="141287"/>
            </a:xfrm>
            <a:custGeom>
              <a:rect b="b" l="l" r="r" t="t"/>
              <a:pathLst>
                <a:path extrusionOk="0" h="393" w="394">
                  <a:moveTo>
                    <a:pt x="393" y="196"/>
                  </a:moveTo>
                  <a:lnTo>
                    <a:pt x="393" y="196"/>
                  </a:lnTo>
                  <a:cubicBezTo>
                    <a:pt x="393" y="87"/>
                    <a:pt x="306" y="0"/>
                    <a:pt x="197" y="0"/>
                  </a:cubicBezTo>
                  <a:cubicBezTo>
                    <a:pt x="88" y="0"/>
                    <a:pt x="0" y="87"/>
                    <a:pt x="0" y="196"/>
                  </a:cubicBezTo>
                  <a:cubicBezTo>
                    <a:pt x="0" y="305"/>
                    <a:pt x="88" y="392"/>
                    <a:pt x="197" y="392"/>
                  </a:cubicBezTo>
                  <a:cubicBezTo>
                    <a:pt x="306" y="392"/>
                    <a:pt x="393" y="305"/>
                    <a:pt x="393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c5e19ac57c_9_0"/>
            <p:cNvSpPr/>
            <p:nvPr/>
          </p:nvSpPr>
          <p:spPr>
            <a:xfrm>
              <a:off x="3951288" y="3173413"/>
              <a:ext cx="141287" cy="133350"/>
            </a:xfrm>
            <a:custGeom>
              <a:rect b="b" l="l" r="r" t="t"/>
              <a:pathLst>
                <a:path extrusionOk="0" h="372" w="394">
                  <a:moveTo>
                    <a:pt x="393" y="174"/>
                  </a:moveTo>
                  <a:lnTo>
                    <a:pt x="393" y="174"/>
                  </a:lnTo>
                  <a:cubicBezTo>
                    <a:pt x="393" y="65"/>
                    <a:pt x="306" y="0"/>
                    <a:pt x="196" y="0"/>
                  </a:cubicBezTo>
                  <a:cubicBezTo>
                    <a:pt x="87" y="0"/>
                    <a:pt x="0" y="65"/>
                    <a:pt x="0" y="174"/>
                  </a:cubicBezTo>
                  <a:cubicBezTo>
                    <a:pt x="0" y="284"/>
                    <a:pt x="87" y="371"/>
                    <a:pt x="196" y="371"/>
                  </a:cubicBezTo>
                  <a:cubicBezTo>
                    <a:pt x="306" y="371"/>
                    <a:pt x="393" y="284"/>
                    <a:pt x="393" y="174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gc5e19ac57c_9_0"/>
            <p:cNvSpPr/>
            <p:nvPr/>
          </p:nvSpPr>
          <p:spPr>
            <a:xfrm>
              <a:off x="4257675" y="2560638"/>
              <a:ext cx="133350" cy="141287"/>
            </a:xfrm>
            <a:custGeom>
              <a:rect b="b" l="l" r="r" t="t"/>
              <a:pathLst>
                <a:path extrusionOk="0" h="394" w="372">
                  <a:moveTo>
                    <a:pt x="371" y="196"/>
                  </a:moveTo>
                  <a:lnTo>
                    <a:pt x="371" y="196"/>
                  </a:lnTo>
                  <a:cubicBezTo>
                    <a:pt x="371" y="87"/>
                    <a:pt x="283" y="0"/>
                    <a:pt x="196" y="0"/>
                  </a:cubicBezTo>
                  <a:cubicBezTo>
                    <a:pt x="87" y="0"/>
                    <a:pt x="0" y="87"/>
                    <a:pt x="0" y="196"/>
                  </a:cubicBezTo>
                  <a:cubicBezTo>
                    <a:pt x="0" y="305"/>
                    <a:pt x="87" y="393"/>
                    <a:pt x="196" y="393"/>
                  </a:cubicBezTo>
                  <a:cubicBezTo>
                    <a:pt x="283" y="393"/>
                    <a:pt x="371" y="305"/>
                    <a:pt x="371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gc5e19ac57c_9_0"/>
            <p:cNvSpPr/>
            <p:nvPr/>
          </p:nvSpPr>
          <p:spPr>
            <a:xfrm>
              <a:off x="4579938" y="3770313"/>
              <a:ext cx="141287" cy="134937"/>
            </a:xfrm>
            <a:custGeom>
              <a:rect b="b" l="l" r="r" t="t"/>
              <a:pathLst>
                <a:path extrusionOk="0" h="373" w="394">
                  <a:moveTo>
                    <a:pt x="393" y="175"/>
                  </a:moveTo>
                  <a:lnTo>
                    <a:pt x="393" y="175"/>
                  </a:lnTo>
                  <a:cubicBezTo>
                    <a:pt x="393" y="87"/>
                    <a:pt x="306" y="0"/>
                    <a:pt x="196" y="0"/>
                  </a:cubicBezTo>
                  <a:cubicBezTo>
                    <a:pt x="87" y="0"/>
                    <a:pt x="0" y="87"/>
                    <a:pt x="0" y="175"/>
                  </a:cubicBezTo>
                  <a:cubicBezTo>
                    <a:pt x="0" y="284"/>
                    <a:pt x="87" y="372"/>
                    <a:pt x="196" y="372"/>
                  </a:cubicBezTo>
                  <a:cubicBezTo>
                    <a:pt x="306" y="372"/>
                    <a:pt x="393" y="284"/>
                    <a:pt x="393" y="175"/>
                  </a:cubicBezTo>
                </a:path>
              </a:pathLst>
            </a:custGeom>
            <a:solidFill>
              <a:srgbClr val="82B1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gc5e19ac57c_9_0"/>
            <p:cNvSpPr/>
            <p:nvPr/>
          </p:nvSpPr>
          <p:spPr>
            <a:xfrm>
              <a:off x="4846638" y="2890838"/>
              <a:ext cx="141287" cy="141287"/>
            </a:xfrm>
            <a:custGeom>
              <a:rect b="b" l="l" r="r" t="t"/>
              <a:pathLst>
                <a:path extrusionOk="0" h="394" w="394">
                  <a:moveTo>
                    <a:pt x="393" y="197"/>
                  </a:moveTo>
                  <a:lnTo>
                    <a:pt x="393" y="197"/>
                  </a:lnTo>
                  <a:cubicBezTo>
                    <a:pt x="393" y="87"/>
                    <a:pt x="306" y="0"/>
                    <a:pt x="197" y="0"/>
                  </a:cubicBezTo>
                  <a:cubicBezTo>
                    <a:pt x="88" y="0"/>
                    <a:pt x="0" y="87"/>
                    <a:pt x="0" y="197"/>
                  </a:cubicBezTo>
                  <a:cubicBezTo>
                    <a:pt x="0" y="306"/>
                    <a:pt x="88" y="393"/>
                    <a:pt x="197" y="393"/>
                  </a:cubicBezTo>
                  <a:cubicBezTo>
                    <a:pt x="306" y="393"/>
                    <a:pt x="393" y="306"/>
                    <a:pt x="393" y="197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gc5e19ac57c_9_0"/>
            <p:cNvSpPr/>
            <p:nvPr/>
          </p:nvSpPr>
          <p:spPr>
            <a:xfrm>
              <a:off x="5145088" y="3432175"/>
              <a:ext cx="141287" cy="141288"/>
            </a:xfrm>
            <a:custGeom>
              <a:rect b="b" l="l" r="r" t="t"/>
              <a:pathLst>
                <a:path extrusionOk="0" h="393" w="394">
                  <a:moveTo>
                    <a:pt x="393" y="196"/>
                  </a:moveTo>
                  <a:lnTo>
                    <a:pt x="393" y="196"/>
                  </a:lnTo>
                  <a:cubicBezTo>
                    <a:pt x="393" y="87"/>
                    <a:pt x="306" y="0"/>
                    <a:pt x="196" y="0"/>
                  </a:cubicBezTo>
                  <a:cubicBezTo>
                    <a:pt x="87" y="0"/>
                    <a:pt x="0" y="87"/>
                    <a:pt x="0" y="196"/>
                  </a:cubicBezTo>
                  <a:cubicBezTo>
                    <a:pt x="0" y="305"/>
                    <a:pt x="87" y="392"/>
                    <a:pt x="196" y="392"/>
                  </a:cubicBezTo>
                  <a:cubicBezTo>
                    <a:pt x="306" y="392"/>
                    <a:pt x="393" y="305"/>
                    <a:pt x="393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gc59905eb84_1_5"/>
          <p:cNvGrpSpPr/>
          <p:nvPr/>
        </p:nvGrpSpPr>
        <p:grpSpPr>
          <a:xfrm rot="5400000">
            <a:off x="8634513" y="1976257"/>
            <a:ext cx="6949872" cy="10298937"/>
            <a:chOff x="0" y="0"/>
            <a:chExt cx="6591305" cy="9765728"/>
          </a:xfrm>
        </p:grpSpPr>
        <p:pic>
          <p:nvPicPr>
            <p:cNvPr id="609" name="Google Shape;609;gc59905eb84_1_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591305" cy="9765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Google Shape;610;gc59905eb84_1_5"/>
            <p:cNvSpPr/>
            <p:nvPr/>
          </p:nvSpPr>
          <p:spPr>
            <a:xfrm>
              <a:off x="363079" y="954047"/>
              <a:ext cx="5879100" cy="7806300"/>
            </a:xfrm>
            <a:prstGeom prst="rect">
              <a:avLst/>
            </a:prstGeom>
            <a:solidFill>
              <a:srgbClr val="606060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gc59905eb84_1_5"/>
          <p:cNvSpPr txBox="1"/>
          <p:nvPr/>
        </p:nvSpPr>
        <p:spPr>
          <a:xfrm>
            <a:off x="1558625" y="5918975"/>
            <a:ext cx="29892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925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Cumulative</a:t>
            </a:r>
            <a:r>
              <a:rPr b="1" lang="en-US" sz="32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 Variance</a:t>
            </a:r>
            <a:endParaRPr b="1" sz="32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Reaching 90% Variance with 14 components</a:t>
            </a:r>
            <a:endParaRPr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12" name="Google Shape;612;gc59905eb84_1_5"/>
          <p:cNvSpPr/>
          <p:nvPr/>
        </p:nvSpPr>
        <p:spPr>
          <a:xfrm>
            <a:off x="4823424" y="6113706"/>
            <a:ext cx="1311975" cy="131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c59905eb84_1_5"/>
          <p:cNvSpPr txBox="1"/>
          <p:nvPr/>
        </p:nvSpPr>
        <p:spPr>
          <a:xfrm>
            <a:off x="19832223" y="5918975"/>
            <a:ext cx="2844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9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Components</a:t>
            </a:r>
            <a:endParaRPr b="1" sz="32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Keep 5 most significant components</a:t>
            </a:r>
            <a:endParaRPr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14" name="Google Shape;614;gc59905eb84_1_5"/>
          <p:cNvSpPr/>
          <p:nvPr/>
        </p:nvSpPr>
        <p:spPr>
          <a:xfrm>
            <a:off x="18337148" y="6113706"/>
            <a:ext cx="1311975" cy="13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5" name="Google Shape;615;gc59905eb84_1_5"/>
          <p:cNvGrpSpPr/>
          <p:nvPr/>
        </p:nvGrpSpPr>
        <p:grpSpPr>
          <a:xfrm>
            <a:off x="1739573" y="488028"/>
            <a:ext cx="20937600" cy="1539039"/>
            <a:chOff x="1739573" y="511491"/>
            <a:chExt cx="20937600" cy="1539039"/>
          </a:xfrm>
        </p:grpSpPr>
        <p:sp>
          <p:nvSpPr>
            <p:cNvPr id="616" name="Google Shape;616;gc59905eb84_1_5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PCA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17" name="Google Shape;617;gc59905eb84_1_5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618" name="Google Shape;618;gc59905eb84_1_5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gc59905eb84_1_5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gc59905eb84_1_5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gc59905eb84_1_5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gc59905eb84_1_5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gc59905eb84_1_5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24" name="Google Shape;624;gc59905eb84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6113" y="4063188"/>
            <a:ext cx="8246687" cy="612508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c59905eb84_1_5"/>
          <p:cNvSpPr/>
          <p:nvPr/>
        </p:nvSpPr>
        <p:spPr>
          <a:xfrm>
            <a:off x="5077071" y="6415583"/>
            <a:ext cx="804677" cy="541196"/>
          </a:xfrm>
          <a:custGeom>
            <a:rect b="b" l="l" r="r" t="t"/>
            <a:pathLst>
              <a:path extrusionOk="0" h="337" w="49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c59905eb84_1_5"/>
          <p:cNvSpPr/>
          <p:nvPr/>
        </p:nvSpPr>
        <p:spPr>
          <a:xfrm>
            <a:off x="18590806" y="6410191"/>
            <a:ext cx="804676" cy="719219"/>
          </a:xfrm>
          <a:custGeom>
            <a:rect b="b" l="l" r="r" t="t"/>
            <a:pathLst>
              <a:path extrusionOk="0" h="445" w="498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c5e19ac57c_1_0"/>
          <p:cNvSpPr/>
          <p:nvPr>
            <p:ph idx="2" type="pic"/>
          </p:nvPr>
        </p:nvSpPr>
        <p:spPr>
          <a:xfrm>
            <a:off x="1976453" y="3642013"/>
            <a:ext cx="3643800" cy="3649200"/>
          </a:xfrm>
          <a:prstGeom prst="rect">
            <a:avLst/>
          </a:prstGeom>
        </p:spPr>
        <p:txBody>
          <a:bodyPr anchorCtr="0" anchor="t" bIns="91400" lIns="182825" spcFirstLastPara="1" rIns="182825" wrap="square" tIns="914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gc5e19ac57c_1_0"/>
          <p:cNvGrpSpPr/>
          <p:nvPr/>
        </p:nvGrpSpPr>
        <p:grpSpPr>
          <a:xfrm>
            <a:off x="1739573" y="488028"/>
            <a:ext cx="20937600" cy="2200616"/>
            <a:chOff x="1739573" y="511491"/>
            <a:chExt cx="20937600" cy="2200616"/>
          </a:xfrm>
        </p:grpSpPr>
        <p:sp>
          <p:nvSpPr>
            <p:cNvPr id="634" name="Google Shape;634;gc5e19ac57c_1_0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PCA + KMeans 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35" name="Google Shape;635;gc5e19ac57c_1_0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636" name="Google Shape;636;gc5e19ac57c_1_0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gc5e19ac57c_1_0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gc5e19ac57c_1_0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gc5e19ac57c_1_0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gc5e19ac57c_1_0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gc5e19ac57c_1_0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2" name="Google Shape;642;gc5e19ac57c_1_0"/>
            <p:cNvSpPr txBox="1"/>
            <p:nvPr/>
          </p:nvSpPr>
          <p:spPr>
            <a:xfrm>
              <a:off x="1739573" y="2035007"/>
              <a:ext cx="20937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Unsupervised Models</a:t>
              </a:r>
              <a:endParaRPr/>
            </a:p>
          </p:txBody>
        </p:sp>
      </p:grpSp>
      <p:pic>
        <p:nvPicPr>
          <p:cNvPr id="643" name="Google Shape;643;gc5e19ac57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786" y="3111013"/>
            <a:ext cx="15327938" cy="471121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c5e19ac57c_1_0"/>
          <p:cNvSpPr txBox="1"/>
          <p:nvPr/>
        </p:nvSpPr>
        <p:spPr>
          <a:xfrm>
            <a:off x="5150350" y="9046700"/>
            <a:ext cx="1551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k=4 is a good choice</a:t>
            </a:r>
            <a:endParaRPr sz="40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gc5e19ac57c_1_0"/>
          <p:cNvSpPr txBox="1"/>
          <p:nvPr/>
        </p:nvSpPr>
        <p:spPr>
          <a:xfrm>
            <a:off x="5150350" y="10518575"/>
            <a:ext cx="1242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Low inertia + High </a:t>
            </a: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silhouette</a:t>
            </a: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 score</a:t>
            </a:r>
            <a:endParaRPr sz="4000"/>
          </a:p>
        </p:txBody>
      </p:sp>
      <p:grpSp>
        <p:nvGrpSpPr>
          <p:cNvPr id="646" name="Google Shape;646;gc5e19ac57c_1_0"/>
          <p:cNvGrpSpPr/>
          <p:nvPr/>
        </p:nvGrpSpPr>
        <p:grpSpPr>
          <a:xfrm>
            <a:off x="3845758" y="9167744"/>
            <a:ext cx="694600" cy="658665"/>
            <a:chOff x="7222994" y="6982392"/>
            <a:chExt cx="960188" cy="960434"/>
          </a:xfrm>
        </p:grpSpPr>
        <p:sp>
          <p:nvSpPr>
            <p:cNvPr id="647" name="Google Shape;647;gc5e19ac57c_1_0"/>
            <p:cNvSpPr/>
            <p:nvPr/>
          </p:nvSpPr>
          <p:spPr>
            <a:xfrm>
              <a:off x="7222994" y="6982392"/>
              <a:ext cx="960188" cy="96043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8" name="Google Shape;648;gc5e19ac57c_1_0"/>
            <p:cNvSpPr/>
            <p:nvPr/>
          </p:nvSpPr>
          <p:spPr>
            <a:xfrm>
              <a:off x="7496033" y="7255500"/>
              <a:ext cx="414095" cy="41419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49" name="Google Shape;649;gc5e19ac57c_1_0"/>
          <p:cNvGrpSpPr/>
          <p:nvPr/>
        </p:nvGrpSpPr>
        <p:grpSpPr>
          <a:xfrm>
            <a:off x="3845758" y="10589444"/>
            <a:ext cx="694600" cy="658665"/>
            <a:chOff x="7222994" y="6982392"/>
            <a:chExt cx="960188" cy="960434"/>
          </a:xfrm>
        </p:grpSpPr>
        <p:sp>
          <p:nvSpPr>
            <p:cNvPr id="650" name="Google Shape;650;gc5e19ac57c_1_0"/>
            <p:cNvSpPr/>
            <p:nvPr/>
          </p:nvSpPr>
          <p:spPr>
            <a:xfrm>
              <a:off x="7222994" y="6982392"/>
              <a:ext cx="960188" cy="96043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1" name="Google Shape;651;gc5e19ac57c_1_0"/>
            <p:cNvSpPr/>
            <p:nvPr/>
          </p:nvSpPr>
          <p:spPr>
            <a:xfrm>
              <a:off x="7496033" y="7255500"/>
              <a:ext cx="414095" cy="41419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52" name="Google Shape;652;gc5e19ac57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75" y="3111037"/>
            <a:ext cx="7491075" cy="43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gc59905eb84_1_54"/>
          <p:cNvCxnSpPr/>
          <p:nvPr/>
        </p:nvCxnSpPr>
        <p:spPr>
          <a:xfrm>
            <a:off x="5146284" y="3347980"/>
            <a:ext cx="0" cy="767070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grpSp>
        <p:nvGrpSpPr>
          <p:cNvPr id="658" name="Google Shape;658;gc59905eb84_1_54"/>
          <p:cNvGrpSpPr/>
          <p:nvPr/>
        </p:nvGrpSpPr>
        <p:grpSpPr>
          <a:xfrm>
            <a:off x="1739573" y="488028"/>
            <a:ext cx="20937600" cy="1539039"/>
            <a:chOff x="1739573" y="511491"/>
            <a:chExt cx="20937600" cy="1539039"/>
          </a:xfrm>
        </p:grpSpPr>
        <p:sp>
          <p:nvSpPr>
            <p:cNvPr id="659" name="Google Shape;659;gc59905eb84_1_54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KMeans plot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60" name="Google Shape;660;gc59905eb84_1_54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661" name="Google Shape;661;gc59905eb84_1_54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gc59905eb84_1_54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gc59905eb84_1_54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gc59905eb84_1_54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gc59905eb84_1_54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gc59905eb84_1_54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67" name="Google Shape;667;gc59905eb84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213" y="2866872"/>
            <a:ext cx="4029975" cy="937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c59905eb84_1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3388" y="2903900"/>
            <a:ext cx="4029975" cy="92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c59905eb84_1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30575" y="2903625"/>
            <a:ext cx="4029975" cy="9297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gc59905eb84_1_54"/>
          <p:cNvCxnSpPr/>
          <p:nvPr/>
        </p:nvCxnSpPr>
        <p:spPr>
          <a:xfrm>
            <a:off x="10828384" y="3717105"/>
            <a:ext cx="0" cy="767070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671" name="Google Shape;671;gc59905eb84_1_54"/>
          <p:cNvSpPr txBox="1"/>
          <p:nvPr/>
        </p:nvSpPr>
        <p:spPr>
          <a:xfrm>
            <a:off x="9922075" y="2044113"/>
            <a:ext cx="457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Unsupervised Model</a:t>
            </a:r>
            <a:endParaRPr sz="3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c5e19ac57c_1_25"/>
          <p:cNvSpPr/>
          <p:nvPr>
            <p:ph idx="2" type="pic"/>
          </p:nvPr>
        </p:nvSpPr>
        <p:spPr>
          <a:xfrm>
            <a:off x="1976453" y="3642013"/>
            <a:ext cx="3643800" cy="3649200"/>
          </a:xfrm>
          <a:prstGeom prst="rect">
            <a:avLst/>
          </a:prstGeom>
        </p:spPr>
        <p:txBody>
          <a:bodyPr anchorCtr="0" anchor="t" bIns="91400" lIns="182825" spcFirstLastPara="1" rIns="182825" wrap="square" tIns="914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gc5e19ac57c_1_25"/>
          <p:cNvGrpSpPr/>
          <p:nvPr/>
        </p:nvGrpSpPr>
        <p:grpSpPr>
          <a:xfrm>
            <a:off x="1739573" y="488028"/>
            <a:ext cx="20937600" cy="2200616"/>
            <a:chOff x="1739573" y="511491"/>
            <a:chExt cx="20937600" cy="2200616"/>
          </a:xfrm>
        </p:grpSpPr>
        <p:sp>
          <p:nvSpPr>
            <p:cNvPr id="679" name="Google Shape;679;gc5e19ac57c_1_25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PCA + KMeans 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80" name="Google Shape;680;gc5e19ac57c_1_25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681" name="Google Shape;681;gc5e19ac57c_1_25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gc5e19ac57c_1_25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gc5e19ac57c_1_25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gc5e19ac57c_1_25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gc5e19ac57c_1_25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gc5e19ac57c_1_25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7" name="Google Shape;687;gc5e19ac57c_1_25"/>
            <p:cNvSpPr txBox="1"/>
            <p:nvPr/>
          </p:nvSpPr>
          <p:spPr>
            <a:xfrm>
              <a:off x="1739573" y="2035007"/>
              <a:ext cx="20937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Unsupervised Models</a:t>
              </a:r>
              <a:endParaRPr/>
            </a:p>
          </p:txBody>
        </p:sp>
      </p:grpSp>
      <p:pic>
        <p:nvPicPr>
          <p:cNvPr id="688" name="Google Shape;688;gc5e19ac57c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13" y="2967300"/>
            <a:ext cx="18334025" cy="649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gc5e19ac57c_1_25"/>
          <p:cNvGrpSpPr/>
          <p:nvPr/>
        </p:nvGrpSpPr>
        <p:grpSpPr>
          <a:xfrm>
            <a:off x="3318875" y="10313524"/>
            <a:ext cx="628635" cy="631389"/>
            <a:chOff x="17184419" y="6982392"/>
            <a:chExt cx="960188" cy="960434"/>
          </a:xfrm>
        </p:grpSpPr>
        <p:sp>
          <p:nvSpPr>
            <p:cNvPr id="690" name="Google Shape;690;gc5e19ac57c_1_25"/>
            <p:cNvSpPr/>
            <p:nvPr/>
          </p:nvSpPr>
          <p:spPr>
            <a:xfrm>
              <a:off x="17184419" y="6982392"/>
              <a:ext cx="960188" cy="96043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1" name="Google Shape;691;gc5e19ac57c_1_25"/>
            <p:cNvSpPr/>
            <p:nvPr/>
          </p:nvSpPr>
          <p:spPr>
            <a:xfrm>
              <a:off x="17457458" y="7255500"/>
              <a:ext cx="414095" cy="41419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92" name="Google Shape;692;gc5e19ac57c_1_25"/>
          <p:cNvSpPr txBox="1"/>
          <p:nvPr/>
        </p:nvSpPr>
        <p:spPr>
          <a:xfrm>
            <a:off x="4422700" y="10229025"/>
            <a:ext cx="1631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Performed well overall</a:t>
            </a:r>
            <a:endParaRPr sz="40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93" name="Google Shape;693;gc5e19ac57c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5925" y="9460600"/>
            <a:ext cx="3643800" cy="178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5e19ac57c_1_55"/>
          <p:cNvSpPr/>
          <p:nvPr>
            <p:ph idx="2" type="pic"/>
          </p:nvPr>
        </p:nvSpPr>
        <p:spPr>
          <a:xfrm>
            <a:off x="1976453" y="3642013"/>
            <a:ext cx="3643800" cy="3649200"/>
          </a:xfrm>
          <a:prstGeom prst="rect">
            <a:avLst/>
          </a:prstGeom>
        </p:spPr>
        <p:txBody>
          <a:bodyPr anchorCtr="0" anchor="t" bIns="91400" lIns="182825" spcFirstLastPara="1" rIns="182825" wrap="square" tIns="914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gc5e19ac57c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987" y="3446075"/>
            <a:ext cx="12378776" cy="845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1" name="Google Shape;701;gc5e19ac57c_1_55"/>
          <p:cNvGrpSpPr/>
          <p:nvPr/>
        </p:nvGrpSpPr>
        <p:grpSpPr>
          <a:xfrm>
            <a:off x="1739573" y="488028"/>
            <a:ext cx="20937600" cy="2200616"/>
            <a:chOff x="1739573" y="511491"/>
            <a:chExt cx="20937600" cy="2200616"/>
          </a:xfrm>
        </p:grpSpPr>
        <p:sp>
          <p:nvSpPr>
            <p:cNvPr id="702" name="Google Shape;702;gc5e19ac57c_1_55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Results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703" name="Google Shape;703;gc5e19ac57c_1_55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704" name="Google Shape;704;gc5e19ac57c_1_55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gc5e19ac57c_1_55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gc5e19ac57c_1_55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gc5e19ac57c_1_55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gc5e19ac57c_1_55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gc5e19ac57c_1_55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0" name="Google Shape;710;gc5e19ac57c_1_55"/>
            <p:cNvSpPr txBox="1"/>
            <p:nvPr/>
          </p:nvSpPr>
          <p:spPr>
            <a:xfrm>
              <a:off x="1739573" y="2035007"/>
              <a:ext cx="20937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Unsupervised Models</a:t>
              </a:r>
              <a:endParaRPr/>
            </a:p>
          </p:txBody>
        </p:sp>
      </p:grpSp>
      <p:pic>
        <p:nvPicPr>
          <p:cNvPr id="711" name="Google Shape;711;gc5e19ac57c_1_55"/>
          <p:cNvPicPr preferRelativeResize="0"/>
          <p:nvPr/>
        </p:nvPicPr>
        <p:blipFill rotWithShape="1">
          <a:blip r:embed="rId4">
            <a:alphaModFix/>
          </a:blip>
          <a:srcRect b="0" l="92391" r="0" t="0"/>
          <a:stretch/>
        </p:blipFill>
        <p:spPr>
          <a:xfrm>
            <a:off x="21685825" y="3246300"/>
            <a:ext cx="1470726" cy="884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c5e19ac57c_1_55"/>
          <p:cNvSpPr txBox="1"/>
          <p:nvPr/>
        </p:nvSpPr>
        <p:spPr>
          <a:xfrm>
            <a:off x="532650" y="3246300"/>
            <a:ext cx="4962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Lexend Deca"/>
                <a:ea typeface="Lexend Deca"/>
                <a:cs typeface="Lexend Deca"/>
                <a:sym typeface="Lexend Deca"/>
              </a:rPr>
              <a:t>Credit limit</a:t>
            </a:r>
            <a:endParaRPr sz="3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Lexend Deca"/>
                <a:ea typeface="Lexend Deca"/>
                <a:cs typeface="Lexend Deca"/>
                <a:sym typeface="Lexend Deca"/>
              </a:rPr>
              <a:t>Avg open to buy</a:t>
            </a:r>
            <a:endParaRPr sz="3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Lexend Deca"/>
                <a:ea typeface="Lexend Deca"/>
                <a:cs typeface="Lexend Deca"/>
                <a:sym typeface="Lexend Deca"/>
              </a:rPr>
              <a:t>Avg utilization ratio</a:t>
            </a:r>
            <a:endParaRPr sz="3500"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713" name="Google Shape;713;gc5e19ac57c_1_55"/>
          <p:cNvCxnSpPr/>
          <p:nvPr/>
        </p:nvCxnSpPr>
        <p:spPr>
          <a:xfrm>
            <a:off x="3405400" y="5047200"/>
            <a:ext cx="300" cy="22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gc5e19ac57c_1_55"/>
          <p:cNvCxnSpPr/>
          <p:nvPr/>
        </p:nvCxnSpPr>
        <p:spPr>
          <a:xfrm flipH="1" rot="10800000">
            <a:off x="3387000" y="5626450"/>
            <a:ext cx="24633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5" name="Google Shape;715;gc5e19ac57c_1_55"/>
          <p:cNvCxnSpPr/>
          <p:nvPr/>
        </p:nvCxnSpPr>
        <p:spPr>
          <a:xfrm flipH="1" rot="10800000">
            <a:off x="3386988" y="6086750"/>
            <a:ext cx="24633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gc5e19ac57c_1_55"/>
          <p:cNvCxnSpPr/>
          <p:nvPr/>
        </p:nvCxnSpPr>
        <p:spPr>
          <a:xfrm flipH="1" rot="10800000">
            <a:off x="3386988" y="7258800"/>
            <a:ext cx="24633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gc5e19ac57c_1_55"/>
          <p:cNvCxnSpPr/>
          <p:nvPr/>
        </p:nvCxnSpPr>
        <p:spPr>
          <a:xfrm flipH="1">
            <a:off x="19912625" y="4360825"/>
            <a:ext cx="6900" cy="25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gc5e19ac57c_1_55"/>
          <p:cNvCxnSpPr/>
          <p:nvPr/>
        </p:nvCxnSpPr>
        <p:spPr>
          <a:xfrm flipH="1">
            <a:off x="15379150" y="6567900"/>
            <a:ext cx="45102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gc5e19ac57c_1_55"/>
          <p:cNvCxnSpPr/>
          <p:nvPr/>
        </p:nvCxnSpPr>
        <p:spPr>
          <a:xfrm flipH="1">
            <a:off x="15409325" y="6851850"/>
            <a:ext cx="45102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gc5e19ac57c_1_55"/>
          <p:cNvSpPr txBox="1"/>
          <p:nvPr/>
        </p:nvSpPr>
        <p:spPr>
          <a:xfrm>
            <a:off x="18094175" y="2408725"/>
            <a:ext cx="3643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Lexend Deca"/>
                <a:ea typeface="Lexend Deca"/>
                <a:cs typeface="Lexend Deca"/>
                <a:sym typeface="Lexend Deca"/>
              </a:rPr>
              <a:t>total revol bal</a:t>
            </a:r>
            <a:endParaRPr sz="3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Lexend Deca"/>
                <a:ea typeface="Lexend Deca"/>
                <a:cs typeface="Lexend Deca"/>
                <a:sym typeface="Lexend Deca"/>
              </a:rPr>
              <a:t>total trans amt</a:t>
            </a:r>
            <a:endParaRPr sz="3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Lexend Deca"/>
                <a:ea typeface="Lexend Deca"/>
                <a:cs typeface="Lexend Deca"/>
                <a:sym typeface="Lexend Deca"/>
              </a:rPr>
              <a:t>total trans ct</a:t>
            </a:r>
            <a:endParaRPr sz="3500"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721" name="Google Shape;721;gc5e19ac57c_1_55"/>
          <p:cNvCxnSpPr/>
          <p:nvPr/>
        </p:nvCxnSpPr>
        <p:spPr>
          <a:xfrm rot="10800000">
            <a:off x="18397775" y="5766475"/>
            <a:ext cx="1483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c5e19ac57c_1_80"/>
          <p:cNvSpPr/>
          <p:nvPr>
            <p:ph idx="2" type="pic"/>
          </p:nvPr>
        </p:nvSpPr>
        <p:spPr>
          <a:xfrm>
            <a:off x="1976453" y="3642013"/>
            <a:ext cx="3643800" cy="3649200"/>
          </a:xfrm>
          <a:prstGeom prst="rect">
            <a:avLst/>
          </a:prstGeom>
        </p:spPr>
        <p:txBody>
          <a:bodyPr anchorCtr="0" anchor="t" bIns="91400" lIns="182825" spcFirstLastPara="1" rIns="182825" wrap="square" tIns="914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gc5e19ac57c_1_80"/>
          <p:cNvGrpSpPr/>
          <p:nvPr/>
        </p:nvGrpSpPr>
        <p:grpSpPr>
          <a:xfrm>
            <a:off x="1739573" y="488028"/>
            <a:ext cx="20937600" cy="2200616"/>
            <a:chOff x="1739573" y="511491"/>
            <a:chExt cx="20937600" cy="2200616"/>
          </a:xfrm>
        </p:grpSpPr>
        <p:sp>
          <p:nvSpPr>
            <p:cNvPr id="729" name="Google Shape;729;gc5e19ac57c_1_80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UMAP </a:t>
              </a: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+ KMeans 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730" name="Google Shape;730;gc5e19ac57c_1_80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731" name="Google Shape;731;gc5e19ac57c_1_80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gc5e19ac57c_1_80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gc5e19ac57c_1_80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gc5e19ac57c_1_80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gc5e19ac57c_1_80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gc5e19ac57c_1_80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7" name="Google Shape;737;gc5e19ac57c_1_80"/>
            <p:cNvSpPr txBox="1"/>
            <p:nvPr/>
          </p:nvSpPr>
          <p:spPr>
            <a:xfrm>
              <a:off x="1739573" y="2035007"/>
              <a:ext cx="20937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Unsupervised Models</a:t>
              </a:r>
              <a:endParaRPr/>
            </a:p>
          </p:txBody>
        </p:sp>
      </p:grpSp>
      <p:pic>
        <p:nvPicPr>
          <p:cNvPr id="738" name="Google Shape;738;gc5e19ac57c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003" y="3116432"/>
            <a:ext cx="16440150" cy="62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gc5e19ac57c_1_80"/>
          <p:cNvGrpSpPr/>
          <p:nvPr/>
        </p:nvGrpSpPr>
        <p:grpSpPr>
          <a:xfrm>
            <a:off x="3682775" y="9949624"/>
            <a:ext cx="628635" cy="631389"/>
            <a:chOff x="17184419" y="6982392"/>
            <a:chExt cx="960188" cy="960434"/>
          </a:xfrm>
        </p:grpSpPr>
        <p:sp>
          <p:nvSpPr>
            <p:cNvPr id="740" name="Google Shape;740;gc5e19ac57c_1_80"/>
            <p:cNvSpPr/>
            <p:nvPr/>
          </p:nvSpPr>
          <p:spPr>
            <a:xfrm>
              <a:off x="17184419" y="6982392"/>
              <a:ext cx="960188" cy="96043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41" name="Google Shape;741;gc5e19ac57c_1_80"/>
            <p:cNvSpPr/>
            <p:nvPr/>
          </p:nvSpPr>
          <p:spPr>
            <a:xfrm>
              <a:off x="17457458" y="7255500"/>
              <a:ext cx="414095" cy="41419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742" name="Google Shape;742;gc5e19ac57c_1_80"/>
          <p:cNvGrpSpPr/>
          <p:nvPr/>
        </p:nvGrpSpPr>
        <p:grpSpPr>
          <a:xfrm>
            <a:off x="3682775" y="11361649"/>
            <a:ext cx="628635" cy="631389"/>
            <a:chOff x="17184419" y="6982392"/>
            <a:chExt cx="960188" cy="960434"/>
          </a:xfrm>
        </p:grpSpPr>
        <p:sp>
          <p:nvSpPr>
            <p:cNvPr id="743" name="Google Shape;743;gc5e19ac57c_1_80"/>
            <p:cNvSpPr/>
            <p:nvPr/>
          </p:nvSpPr>
          <p:spPr>
            <a:xfrm>
              <a:off x="17184419" y="6982392"/>
              <a:ext cx="960188" cy="96043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44" name="Google Shape;744;gc5e19ac57c_1_80"/>
            <p:cNvSpPr/>
            <p:nvPr/>
          </p:nvSpPr>
          <p:spPr>
            <a:xfrm>
              <a:off x="17457458" y="7255500"/>
              <a:ext cx="414095" cy="41419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45" name="Google Shape;745;gc5e19ac57c_1_80"/>
          <p:cNvSpPr txBox="1"/>
          <p:nvPr/>
        </p:nvSpPr>
        <p:spPr>
          <a:xfrm>
            <a:off x="4730650" y="9865125"/>
            <a:ext cx="1567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Fewer miscluster</a:t>
            </a:r>
            <a:endParaRPr sz="40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46" name="Google Shape;746;gc5e19ac57c_1_80"/>
          <p:cNvSpPr txBox="1"/>
          <p:nvPr/>
        </p:nvSpPr>
        <p:spPr>
          <a:xfrm>
            <a:off x="4730650" y="11277150"/>
            <a:ext cx="691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Higher silhouette score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c5e19ac57c_1_105"/>
          <p:cNvSpPr/>
          <p:nvPr>
            <p:ph idx="2" type="pic"/>
          </p:nvPr>
        </p:nvSpPr>
        <p:spPr>
          <a:xfrm>
            <a:off x="1976453" y="3642013"/>
            <a:ext cx="3643800" cy="3649200"/>
          </a:xfrm>
          <a:prstGeom prst="rect">
            <a:avLst/>
          </a:prstGeom>
        </p:spPr>
        <p:txBody>
          <a:bodyPr anchorCtr="0" anchor="t" bIns="91400" lIns="182825" spcFirstLastPara="1" rIns="182825" wrap="square" tIns="914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3" name="Google Shape;753;gc5e19ac57c_1_105"/>
          <p:cNvGrpSpPr/>
          <p:nvPr/>
        </p:nvGrpSpPr>
        <p:grpSpPr>
          <a:xfrm>
            <a:off x="1739573" y="488028"/>
            <a:ext cx="20937600" cy="2200616"/>
            <a:chOff x="1739573" y="511491"/>
            <a:chExt cx="20937600" cy="2200616"/>
          </a:xfrm>
        </p:grpSpPr>
        <p:sp>
          <p:nvSpPr>
            <p:cNvPr id="754" name="Google Shape;754;gc5e19ac57c_1_105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Results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755" name="Google Shape;755;gc5e19ac57c_1_105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756" name="Google Shape;756;gc5e19ac57c_1_105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gc5e19ac57c_1_105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gc5e19ac57c_1_105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gc5e19ac57c_1_105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gc5e19ac57c_1_105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gc5e19ac57c_1_105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2" name="Google Shape;762;gc5e19ac57c_1_105"/>
            <p:cNvSpPr txBox="1"/>
            <p:nvPr/>
          </p:nvSpPr>
          <p:spPr>
            <a:xfrm>
              <a:off x="1739573" y="2035007"/>
              <a:ext cx="20937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Unsupervised Models</a:t>
              </a:r>
              <a:endParaRPr/>
            </a:p>
          </p:txBody>
        </p:sp>
      </p:grpSp>
      <p:pic>
        <p:nvPicPr>
          <p:cNvPr id="763" name="Google Shape;763;gc5e19ac57c_1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012" y="3015399"/>
            <a:ext cx="12388124" cy="76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c5e19ac57c_1_105"/>
          <p:cNvSpPr txBox="1"/>
          <p:nvPr/>
        </p:nvSpPr>
        <p:spPr>
          <a:xfrm>
            <a:off x="7025950" y="10832850"/>
            <a:ext cx="9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0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gc5e19ac57c_1_105"/>
          <p:cNvSpPr txBox="1"/>
          <p:nvPr/>
        </p:nvSpPr>
        <p:spPr>
          <a:xfrm>
            <a:off x="10201475" y="10832850"/>
            <a:ext cx="9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1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6" name="Google Shape;766;gc5e19ac57c_1_105"/>
          <p:cNvSpPr txBox="1"/>
          <p:nvPr/>
        </p:nvSpPr>
        <p:spPr>
          <a:xfrm>
            <a:off x="13377000" y="10832850"/>
            <a:ext cx="9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2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7" name="Google Shape;767;gc5e19ac57c_1_105"/>
          <p:cNvSpPr txBox="1"/>
          <p:nvPr/>
        </p:nvSpPr>
        <p:spPr>
          <a:xfrm>
            <a:off x="16552525" y="10832850"/>
            <a:ext cx="9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3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8" name="Google Shape;768;gc5e19ac57c_1_105"/>
          <p:cNvPicPr preferRelativeResize="0"/>
          <p:nvPr/>
        </p:nvPicPr>
        <p:blipFill rotWithShape="1">
          <a:blip r:embed="rId4">
            <a:alphaModFix/>
          </a:blip>
          <a:srcRect b="0" l="92391" r="0" t="0"/>
          <a:stretch/>
        </p:blipFill>
        <p:spPr>
          <a:xfrm>
            <a:off x="21601850" y="2688650"/>
            <a:ext cx="1470726" cy="884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c5e19ac57c_1_105"/>
          <p:cNvSpPr txBox="1"/>
          <p:nvPr/>
        </p:nvSpPr>
        <p:spPr>
          <a:xfrm>
            <a:off x="1791475" y="2855175"/>
            <a:ext cx="382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Lato"/>
                <a:ea typeface="Lato"/>
                <a:cs typeface="Lato"/>
                <a:sym typeface="Lato"/>
              </a:rPr>
              <a:t>total trans amt</a:t>
            </a:r>
            <a:endParaRPr sz="3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Lato"/>
                <a:ea typeface="Lato"/>
                <a:cs typeface="Lato"/>
                <a:sym typeface="Lato"/>
              </a:rPr>
              <a:t>total trans ct</a:t>
            </a:r>
            <a:endParaRPr sz="3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0" name="Google Shape;770;gc5e19ac57c_1_105"/>
          <p:cNvCxnSpPr/>
          <p:nvPr/>
        </p:nvCxnSpPr>
        <p:spPr>
          <a:xfrm>
            <a:off x="3097500" y="4117275"/>
            <a:ext cx="37500" cy="20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gc5e19ac57c_1_105"/>
          <p:cNvCxnSpPr/>
          <p:nvPr/>
        </p:nvCxnSpPr>
        <p:spPr>
          <a:xfrm flipH="1" rot="10800000">
            <a:off x="3135000" y="5766400"/>
            <a:ext cx="24633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gc5e19ac57c_1_105"/>
          <p:cNvCxnSpPr/>
          <p:nvPr/>
        </p:nvCxnSpPr>
        <p:spPr>
          <a:xfrm flipH="1" rot="10800000">
            <a:off x="3135000" y="6186075"/>
            <a:ext cx="24633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gc5e19ac57c_5_0"/>
          <p:cNvGrpSpPr/>
          <p:nvPr/>
        </p:nvGrpSpPr>
        <p:grpSpPr>
          <a:xfrm>
            <a:off x="1713661" y="525003"/>
            <a:ext cx="20937600" cy="2200616"/>
            <a:chOff x="1739573" y="511491"/>
            <a:chExt cx="20937600" cy="2200616"/>
          </a:xfrm>
        </p:grpSpPr>
        <p:sp>
          <p:nvSpPr>
            <p:cNvPr id="778" name="Google Shape;778;gc5e19ac57c_5_0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Machine Learning - </a:t>
              </a: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Churn or No Churn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779" name="Google Shape;779;gc5e19ac57c_5_0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780" name="Google Shape;780;gc5e19ac57c_5_0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gc5e19ac57c_5_0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gc5e19ac57c_5_0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gc5e19ac57c_5_0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gc5e19ac57c_5_0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gc5e19ac57c_5_0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6" name="Google Shape;786;gc5e19ac57c_5_0"/>
            <p:cNvSpPr txBox="1"/>
            <p:nvPr/>
          </p:nvSpPr>
          <p:spPr>
            <a:xfrm>
              <a:off x="1739573" y="2035007"/>
              <a:ext cx="20937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Supervised Model</a:t>
              </a:r>
              <a:endParaRPr/>
            </a:p>
          </p:txBody>
        </p:sp>
      </p:grpSp>
      <p:sp>
        <p:nvSpPr>
          <p:cNvPr id="787" name="Google Shape;787;gc5e19ac57c_5_0"/>
          <p:cNvSpPr txBox="1"/>
          <p:nvPr/>
        </p:nvSpPr>
        <p:spPr>
          <a:xfrm>
            <a:off x="8792775" y="8388476"/>
            <a:ext cx="6691500" cy="18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Attrited customers</a:t>
            </a:r>
            <a:endParaRPr b="1"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customers</a:t>
            </a:r>
            <a:endParaRPr b="1" sz="6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88" name="Google Shape;788;gc5e19ac57c_5_0"/>
          <p:cNvGrpSpPr/>
          <p:nvPr/>
        </p:nvGrpSpPr>
        <p:grpSpPr>
          <a:xfrm>
            <a:off x="10125129" y="4028464"/>
            <a:ext cx="4026808" cy="4024583"/>
            <a:chOff x="484188" y="2957513"/>
            <a:chExt cx="1704974" cy="1703383"/>
          </a:xfrm>
        </p:grpSpPr>
        <p:sp>
          <p:nvSpPr>
            <p:cNvPr id="789" name="Google Shape;789;gc5e19ac57c_5_0"/>
            <p:cNvSpPr/>
            <p:nvPr/>
          </p:nvSpPr>
          <p:spPr>
            <a:xfrm>
              <a:off x="484188" y="2957513"/>
              <a:ext cx="1703390" cy="1703383"/>
            </a:xfrm>
            <a:custGeom>
              <a:rect b="b" l="l" r="r" t="t"/>
              <a:pathLst>
                <a:path extrusionOk="0" h="4733" w="4732">
                  <a:moveTo>
                    <a:pt x="4731" y="2366"/>
                  </a:moveTo>
                  <a:lnTo>
                    <a:pt x="4731" y="2366"/>
                  </a:lnTo>
                  <a:cubicBezTo>
                    <a:pt x="4731" y="3667"/>
                    <a:pt x="3679" y="4732"/>
                    <a:pt x="2366" y="4732"/>
                  </a:cubicBezTo>
                  <a:cubicBezTo>
                    <a:pt x="1065" y="4732"/>
                    <a:pt x="0" y="3667"/>
                    <a:pt x="0" y="2366"/>
                  </a:cubicBezTo>
                  <a:cubicBezTo>
                    <a:pt x="0" y="1052"/>
                    <a:pt x="1065" y="0"/>
                    <a:pt x="2366" y="0"/>
                  </a:cubicBezTo>
                  <a:cubicBezTo>
                    <a:pt x="3679" y="0"/>
                    <a:pt x="4731" y="1052"/>
                    <a:pt x="4731" y="236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gc5e19ac57c_5_0"/>
            <p:cNvSpPr/>
            <p:nvPr/>
          </p:nvSpPr>
          <p:spPr>
            <a:xfrm>
              <a:off x="952500" y="4013200"/>
              <a:ext cx="25400" cy="20638"/>
            </a:xfrm>
            <a:custGeom>
              <a:rect b="b" l="l" r="r" t="t"/>
              <a:pathLst>
                <a:path extrusionOk="0" h="56" w="70">
                  <a:moveTo>
                    <a:pt x="55" y="55"/>
                  </a:moveTo>
                  <a:cubicBezTo>
                    <a:pt x="0" y="14"/>
                    <a:pt x="0" y="14"/>
                    <a:pt x="0" y="14"/>
                  </a:cubicBezTo>
                  <a:lnTo>
                    <a:pt x="0" y="0"/>
                  </a:lnTo>
                  <a:lnTo>
                    <a:pt x="28" y="14"/>
                  </a:lnTo>
                  <a:cubicBezTo>
                    <a:pt x="28" y="0"/>
                    <a:pt x="42" y="0"/>
                    <a:pt x="55" y="0"/>
                  </a:cubicBezTo>
                  <a:lnTo>
                    <a:pt x="55" y="14"/>
                  </a:lnTo>
                  <a:cubicBezTo>
                    <a:pt x="69" y="14"/>
                    <a:pt x="69" y="28"/>
                    <a:pt x="69" y="42"/>
                  </a:cubicBezTo>
                  <a:lnTo>
                    <a:pt x="55" y="55"/>
                  </a:lnTo>
                  <a:close/>
                  <a:moveTo>
                    <a:pt x="42" y="14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55" y="42"/>
                    <a:pt x="55" y="42"/>
                    <a:pt x="55" y="42"/>
                  </a:cubicBezTo>
                  <a:lnTo>
                    <a:pt x="55" y="28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gc5e19ac57c_5_0"/>
            <p:cNvSpPr/>
            <p:nvPr/>
          </p:nvSpPr>
          <p:spPr>
            <a:xfrm>
              <a:off x="962025" y="3987800"/>
              <a:ext cx="25400" cy="25400"/>
            </a:xfrm>
            <a:custGeom>
              <a:rect b="b" l="l" r="r" t="t"/>
              <a:pathLst>
                <a:path extrusionOk="0" h="70" w="70">
                  <a:moveTo>
                    <a:pt x="69" y="55"/>
                  </a:moveTo>
                  <a:lnTo>
                    <a:pt x="69" y="69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14" y="28"/>
                  </a:lnTo>
                  <a:lnTo>
                    <a:pt x="27" y="28"/>
                  </a:lnTo>
                  <a:lnTo>
                    <a:pt x="14" y="14"/>
                  </a:lnTo>
                  <a:lnTo>
                    <a:pt x="14" y="0"/>
                  </a:lnTo>
                  <a:lnTo>
                    <a:pt x="69" y="55"/>
                  </a:lnTo>
                  <a:close/>
                  <a:moveTo>
                    <a:pt x="55" y="55"/>
                  </a:moveTo>
                  <a:lnTo>
                    <a:pt x="27" y="28"/>
                  </a:lnTo>
                  <a:lnTo>
                    <a:pt x="27" y="42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gc5e19ac57c_5_0"/>
            <p:cNvSpPr/>
            <p:nvPr/>
          </p:nvSpPr>
          <p:spPr>
            <a:xfrm>
              <a:off x="962025" y="3987800"/>
              <a:ext cx="25400" cy="25400"/>
            </a:xfrm>
            <a:custGeom>
              <a:rect b="b" l="l" r="r" t="t"/>
              <a:pathLst>
                <a:path extrusionOk="0" h="70" w="70">
                  <a:moveTo>
                    <a:pt x="69" y="55"/>
                  </a:moveTo>
                  <a:lnTo>
                    <a:pt x="69" y="69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14" y="28"/>
                  </a:lnTo>
                  <a:lnTo>
                    <a:pt x="27" y="28"/>
                  </a:lnTo>
                  <a:lnTo>
                    <a:pt x="14" y="14"/>
                  </a:lnTo>
                  <a:lnTo>
                    <a:pt x="14" y="0"/>
                  </a:lnTo>
                  <a:lnTo>
                    <a:pt x="69" y="5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gc5e19ac57c_5_0"/>
            <p:cNvSpPr/>
            <p:nvPr/>
          </p:nvSpPr>
          <p:spPr>
            <a:xfrm>
              <a:off x="973138" y="3998913"/>
              <a:ext cx="11112" cy="9525"/>
            </a:xfrm>
            <a:custGeom>
              <a:rect b="b" l="l" r="r" t="t"/>
              <a:pathLst>
                <a:path extrusionOk="0" h="28" w="29">
                  <a:moveTo>
                    <a:pt x="28" y="27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28" y="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gc5e19ac57c_5_0"/>
            <p:cNvSpPr/>
            <p:nvPr/>
          </p:nvSpPr>
          <p:spPr>
            <a:xfrm>
              <a:off x="973138" y="3973513"/>
              <a:ext cx="30162" cy="25400"/>
            </a:xfrm>
            <a:custGeom>
              <a:rect b="b" l="l" r="r" t="t"/>
              <a:pathLst>
                <a:path extrusionOk="0" h="71" w="85">
                  <a:moveTo>
                    <a:pt x="28" y="0"/>
                  </a:moveTo>
                  <a:lnTo>
                    <a:pt x="28" y="0"/>
                  </a:lnTo>
                  <a:lnTo>
                    <a:pt x="28" y="0"/>
                  </a:ln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56" y="15"/>
                    <a:pt x="56" y="28"/>
                  </a:cubicBezTo>
                  <a:cubicBezTo>
                    <a:pt x="56" y="28"/>
                    <a:pt x="56" y="28"/>
                    <a:pt x="70" y="28"/>
                  </a:cubicBezTo>
                  <a:lnTo>
                    <a:pt x="70" y="28"/>
                  </a:lnTo>
                  <a:cubicBezTo>
                    <a:pt x="84" y="42"/>
                    <a:pt x="84" y="42"/>
                    <a:pt x="70" y="56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28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14" y="15"/>
                    <a:pt x="14" y="15"/>
                    <a:pt x="14" y="15"/>
                  </a:cubicBezTo>
                  <a:lnTo>
                    <a:pt x="28" y="0"/>
                  </a:lnTo>
                  <a:close/>
                  <a:moveTo>
                    <a:pt x="70" y="56"/>
                  </a:moveTo>
                  <a:lnTo>
                    <a:pt x="70" y="56"/>
                  </a:lnTo>
                  <a:cubicBezTo>
                    <a:pt x="70" y="42"/>
                    <a:pt x="70" y="42"/>
                    <a:pt x="70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28"/>
                    <a:pt x="56" y="42"/>
                    <a:pt x="42" y="42"/>
                  </a:cubicBezTo>
                  <a:lnTo>
                    <a:pt x="42" y="42"/>
                  </a:lnTo>
                  <a:cubicBezTo>
                    <a:pt x="70" y="56"/>
                    <a:pt x="70" y="56"/>
                    <a:pt x="70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gc5e19ac57c_5_0"/>
            <p:cNvSpPr/>
            <p:nvPr/>
          </p:nvSpPr>
          <p:spPr>
            <a:xfrm>
              <a:off x="987425" y="3957638"/>
              <a:ext cx="30163" cy="25400"/>
            </a:xfrm>
            <a:custGeom>
              <a:rect b="b" l="l" r="r" t="t"/>
              <a:pathLst>
                <a:path extrusionOk="0" h="70" w="84">
                  <a:moveTo>
                    <a:pt x="42" y="69"/>
                  </a:moveTo>
                  <a:lnTo>
                    <a:pt x="55" y="56"/>
                  </a:lnTo>
                  <a:lnTo>
                    <a:pt x="0" y="14"/>
                  </a:lnTo>
                  <a:lnTo>
                    <a:pt x="0" y="0"/>
                  </a:lnTo>
                  <a:lnTo>
                    <a:pt x="55" y="41"/>
                  </a:lnTo>
                  <a:lnTo>
                    <a:pt x="69" y="28"/>
                  </a:lnTo>
                  <a:lnTo>
                    <a:pt x="83" y="41"/>
                  </a:lnTo>
                  <a:lnTo>
                    <a:pt x="55" y="69"/>
                  </a:lnTo>
                  <a:lnTo>
                    <a:pt x="42" y="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gc5e19ac57c_5_0"/>
            <p:cNvSpPr/>
            <p:nvPr/>
          </p:nvSpPr>
          <p:spPr>
            <a:xfrm>
              <a:off x="996950" y="3938588"/>
              <a:ext cx="30163" cy="30162"/>
            </a:xfrm>
            <a:custGeom>
              <a:rect b="b" l="l" r="r" t="t"/>
              <a:pathLst>
                <a:path extrusionOk="0" h="84" w="84">
                  <a:moveTo>
                    <a:pt x="14" y="14"/>
                  </a:moveTo>
                  <a:lnTo>
                    <a:pt x="14" y="0"/>
                  </a:lnTo>
                  <a:lnTo>
                    <a:pt x="83" y="55"/>
                  </a:lnTo>
                  <a:lnTo>
                    <a:pt x="69" y="55"/>
                  </a:lnTo>
                  <a:lnTo>
                    <a:pt x="41" y="27"/>
                  </a:lnTo>
                  <a:lnTo>
                    <a:pt x="69" y="69"/>
                  </a:lnTo>
                  <a:lnTo>
                    <a:pt x="55" y="83"/>
                  </a:lnTo>
                  <a:lnTo>
                    <a:pt x="0" y="41"/>
                  </a:lnTo>
                  <a:lnTo>
                    <a:pt x="0" y="27"/>
                  </a:lnTo>
                  <a:lnTo>
                    <a:pt x="55" y="55"/>
                  </a:lnTo>
                  <a:lnTo>
                    <a:pt x="14" y="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gc5e19ac57c_5_0"/>
            <p:cNvSpPr/>
            <p:nvPr/>
          </p:nvSpPr>
          <p:spPr>
            <a:xfrm>
              <a:off x="1008063" y="3922713"/>
              <a:ext cx="30162" cy="25400"/>
            </a:xfrm>
            <a:custGeom>
              <a:rect b="b" l="l" r="r" t="t"/>
              <a:pathLst>
                <a:path extrusionOk="0" h="70" w="84">
                  <a:moveTo>
                    <a:pt x="69" y="56"/>
                  </a:moveTo>
                  <a:lnTo>
                    <a:pt x="83" y="42"/>
                  </a:lnTo>
                  <a:lnTo>
                    <a:pt x="83" y="42"/>
                  </a:lnTo>
                  <a:lnTo>
                    <a:pt x="69" y="69"/>
                  </a:lnTo>
                  <a:lnTo>
                    <a:pt x="0" y="28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14" y="28"/>
                  </a:lnTo>
                  <a:lnTo>
                    <a:pt x="42" y="42"/>
                  </a:lnTo>
                  <a:lnTo>
                    <a:pt x="42" y="28"/>
                  </a:lnTo>
                  <a:lnTo>
                    <a:pt x="56" y="28"/>
                  </a:lnTo>
                  <a:lnTo>
                    <a:pt x="42" y="42"/>
                  </a:lnTo>
                  <a:lnTo>
                    <a:pt x="69" y="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gc5e19ac57c_5_0"/>
            <p:cNvSpPr/>
            <p:nvPr/>
          </p:nvSpPr>
          <p:spPr>
            <a:xfrm>
              <a:off x="1022350" y="3908425"/>
              <a:ext cx="25400" cy="25400"/>
            </a:xfrm>
            <a:custGeom>
              <a:rect b="b" l="l" r="r" t="t"/>
              <a:pathLst>
                <a:path extrusionOk="0" h="70" w="70">
                  <a:moveTo>
                    <a:pt x="14" y="0"/>
                  </a:moveTo>
                  <a:lnTo>
                    <a:pt x="14" y="0"/>
                  </a:lnTo>
                  <a:cubicBezTo>
                    <a:pt x="14" y="0"/>
                    <a:pt x="14" y="0"/>
                    <a:pt x="27" y="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41" y="13"/>
                    <a:pt x="41" y="13"/>
                    <a:pt x="41" y="28"/>
                  </a:cubicBezTo>
                  <a:lnTo>
                    <a:pt x="55" y="28"/>
                  </a:lnTo>
                  <a:cubicBezTo>
                    <a:pt x="69" y="28"/>
                    <a:pt x="69" y="28"/>
                    <a:pt x="69" y="28"/>
                  </a:cubicBezTo>
                  <a:cubicBezTo>
                    <a:pt x="69" y="41"/>
                    <a:pt x="69" y="41"/>
                    <a:pt x="69" y="55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0"/>
                  </a:cubicBezTo>
                  <a:close/>
                  <a:moveTo>
                    <a:pt x="55" y="55"/>
                  </a:moveTo>
                  <a:lnTo>
                    <a:pt x="55" y="55"/>
                  </a:lnTo>
                  <a:cubicBezTo>
                    <a:pt x="55" y="41"/>
                    <a:pt x="55" y="41"/>
                    <a:pt x="55" y="41"/>
                  </a:cubicBezTo>
                  <a:lnTo>
                    <a:pt x="55" y="41"/>
                  </a:lnTo>
                  <a:cubicBezTo>
                    <a:pt x="41" y="28"/>
                    <a:pt x="41" y="28"/>
                    <a:pt x="41" y="41"/>
                  </a:cubicBezTo>
                  <a:lnTo>
                    <a:pt x="41" y="41"/>
                  </a:lnTo>
                  <a:cubicBezTo>
                    <a:pt x="55" y="55"/>
                    <a:pt x="55" y="55"/>
                    <a:pt x="55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gc5e19ac57c_5_0"/>
            <p:cNvSpPr/>
            <p:nvPr/>
          </p:nvSpPr>
          <p:spPr>
            <a:xfrm>
              <a:off x="1262063" y="3803650"/>
              <a:ext cx="433386" cy="354014"/>
            </a:xfrm>
            <a:custGeom>
              <a:rect b="b" l="l" r="r" t="t"/>
              <a:pathLst>
                <a:path extrusionOk="0" h="984" w="1204">
                  <a:moveTo>
                    <a:pt x="0" y="249"/>
                  </a:moveTo>
                  <a:lnTo>
                    <a:pt x="180" y="0"/>
                  </a:lnTo>
                  <a:lnTo>
                    <a:pt x="1203" y="733"/>
                  </a:lnTo>
                  <a:lnTo>
                    <a:pt x="1023" y="983"/>
                  </a:lnTo>
                  <a:lnTo>
                    <a:pt x="0" y="249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gc5e19ac57c_5_0"/>
            <p:cNvSpPr/>
            <p:nvPr/>
          </p:nvSpPr>
          <p:spPr>
            <a:xfrm>
              <a:off x="1262063" y="3803650"/>
              <a:ext cx="433386" cy="354014"/>
            </a:xfrm>
            <a:custGeom>
              <a:rect b="b" l="l" r="r" t="t"/>
              <a:pathLst>
                <a:path extrusionOk="0" h="984" w="1204">
                  <a:moveTo>
                    <a:pt x="0" y="249"/>
                  </a:moveTo>
                  <a:lnTo>
                    <a:pt x="180" y="0"/>
                  </a:lnTo>
                  <a:lnTo>
                    <a:pt x="1203" y="733"/>
                  </a:lnTo>
                  <a:lnTo>
                    <a:pt x="1023" y="983"/>
                  </a:lnTo>
                  <a:lnTo>
                    <a:pt x="0" y="249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gc5e19ac57c_5_0"/>
            <p:cNvSpPr/>
            <p:nvPr/>
          </p:nvSpPr>
          <p:spPr>
            <a:xfrm>
              <a:off x="1600200" y="4052888"/>
              <a:ext cx="130175" cy="125412"/>
            </a:xfrm>
            <a:custGeom>
              <a:rect b="b" l="l" r="r" t="t"/>
              <a:pathLst>
                <a:path extrusionOk="0" h="347" w="360">
                  <a:moveTo>
                    <a:pt x="82" y="291"/>
                  </a:moveTo>
                  <a:lnTo>
                    <a:pt x="82" y="291"/>
                  </a:lnTo>
                  <a:cubicBezTo>
                    <a:pt x="13" y="235"/>
                    <a:pt x="0" y="138"/>
                    <a:pt x="41" y="69"/>
                  </a:cubicBezTo>
                  <a:cubicBezTo>
                    <a:pt x="97" y="0"/>
                    <a:pt x="193" y="0"/>
                    <a:pt x="262" y="41"/>
                  </a:cubicBezTo>
                  <a:cubicBezTo>
                    <a:pt x="332" y="97"/>
                    <a:pt x="359" y="194"/>
                    <a:pt x="304" y="263"/>
                  </a:cubicBezTo>
                  <a:cubicBezTo>
                    <a:pt x="262" y="332"/>
                    <a:pt x="152" y="346"/>
                    <a:pt x="82" y="291"/>
                  </a:cubicBez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gc5e19ac57c_5_0"/>
            <p:cNvSpPr/>
            <p:nvPr/>
          </p:nvSpPr>
          <p:spPr>
            <a:xfrm>
              <a:off x="1311275" y="3784600"/>
              <a:ext cx="50800" cy="34925"/>
            </a:xfrm>
            <a:custGeom>
              <a:rect b="b" l="l" r="r" t="t"/>
              <a:pathLst>
                <a:path extrusionOk="0" h="98" w="140">
                  <a:moveTo>
                    <a:pt x="139" y="97"/>
                  </a:moveTo>
                  <a:lnTo>
                    <a:pt x="0" y="97"/>
                  </a:lnTo>
                  <a:lnTo>
                    <a:pt x="14" y="42"/>
                  </a:lnTo>
                  <a:lnTo>
                    <a:pt x="55" y="0"/>
                  </a:lnTo>
                  <a:lnTo>
                    <a:pt x="111" y="27"/>
                  </a:lnTo>
                  <a:lnTo>
                    <a:pt x="139" y="97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gc5e19ac57c_5_0"/>
            <p:cNvSpPr/>
            <p:nvPr/>
          </p:nvSpPr>
          <p:spPr>
            <a:xfrm>
              <a:off x="873125" y="3673475"/>
              <a:ext cx="463551" cy="488951"/>
            </a:xfrm>
            <a:custGeom>
              <a:rect b="b" l="l" r="r" t="t"/>
              <a:pathLst>
                <a:path extrusionOk="0" h="1357" w="1288">
                  <a:moveTo>
                    <a:pt x="1287" y="347"/>
                  </a:moveTo>
                  <a:cubicBezTo>
                    <a:pt x="1287" y="347"/>
                    <a:pt x="1287" y="347"/>
                    <a:pt x="567" y="1356"/>
                  </a:cubicBezTo>
                  <a:cubicBezTo>
                    <a:pt x="567" y="1356"/>
                    <a:pt x="567" y="1356"/>
                    <a:pt x="235" y="1121"/>
                  </a:cubicBezTo>
                  <a:cubicBezTo>
                    <a:pt x="235" y="1121"/>
                    <a:pt x="235" y="1121"/>
                    <a:pt x="194" y="1093"/>
                  </a:cubicBezTo>
                  <a:cubicBezTo>
                    <a:pt x="0" y="872"/>
                    <a:pt x="180" y="623"/>
                    <a:pt x="180" y="623"/>
                  </a:cubicBezTo>
                  <a:cubicBezTo>
                    <a:pt x="180" y="623"/>
                    <a:pt x="180" y="623"/>
                    <a:pt x="429" y="291"/>
                  </a:cubicBezTo>
                  <a:cubicBezTo>
                    <a:pt x="442" y="263"/>
                    <a:pt x="456" y="250"/>
                    <a:pt x="484" y="222"/>
                  </a:cubicBezTo>
                  <a:lnTo>
                    <a:pt x="484" y="222"/>
                  </a:lnTo>
                  <a:cubicBezTo>
                    <a:pt x="650" y="0"/>
                    <a:pt x="830" y="42"/>
                    <a:pt x="830" y="42"/>
                  </a:cubicBezTo>
                  <a:cubicBezTo>
                    <a:pt x="830" y="42"/>
                    <a:pt x="830" y="42"/>
                    <a:pt x="885" y="70"/>
                  </a:cubicBezTo>
                  <a:cubicBezTo>
                    <a:pt x="955" y="70"/>
                    <a:pt x="996" y="70"/>
                    <a:pt x="996" y="70"/>
                  </a:cubicBezTo>
                  <a:cubicBezTo>
                    <a:pt x="996" y="70"/>
                    <a:pt x="996" y="70"/>
                    <a:pt x="968" y="111"/>
                  </a:cubicBezTo>
                  <a:cubicBezTo>
                    <a:pt x="968" y="111"/>
                    <a:pt x="968" y="111"/>
                    <a:pt x="1287" y="347"/>
                  </a:cubicBezTo>
                  <a:lnTo>
                    <a:pt x="1287" y="347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gc5e19ac57c_5_0"/>
            <p:cNvSpPr/>
            <p:nvPr/>
          </p:nvSpPr>
          <p:spPr>
            <a:xfrm>
              <a:off x="733425" y="3594100"/>
              <a:ext cx="384176" cy="384176"/>
            </a:xfrm>
            <a:custGeom>
              <a:rect b="b" l="l" r="r" t="t"/>
              <a:pathLst>
                <a:path extrusionOk="0" h="1067" w="1067">
                  <a:moveTo>
                    <a:pt x="0" y="623"/>
                  </a:moveTo>
                  <a:lnTo>
                    <a:pt x="443" y="0"/>
                  </a:lnTo>
                  <a:lnTo>
                    <a:pt x="1066" y="443"/>
                  </a:lnTo>
                  <a:lnTo>
                    <a:pt x="623" y="1066"/>
                  </a:lnTo>
                  <a:lnTo>
                    <a:pt x="0" y="623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gc5e19ac57c_5_0"/>
            <p:cNvSpPr/>
            <p:nvPr/>
          </p:nvSpPr>
          <p:spPr>
            <a:xfrm>
              <a:off x="1316038" y="3933825"/>
              <a:ext cx="65087" cy="46038"/>
            </a:xfrm>
            <a:custGeom>
              <a:rect b="b" l="l" r="r" t="t"/>
              <a:pathLst>
                <a:path extrusionOk="0" h="126" w="181">
                  <a:moveTo>
                    <a:pt x="152" y="110"/>
                  </a:moveTo>
                  <a:cubicBezTo>
                    <a:pt x="138" y="97"/>
                    <a:pt x="125" y="97"/>
                    <a:pt x="111" y="83"/>
                  </a:cubicBezTo>
                  <a:cubicBezTo>
                    <a:pt x="97" y="69"/>
                    <a:pt x="83" y="69"/>
                    <a:pt x="69" y="55"/>
                  </a:cubicBezTo>
                  <a:cubicBezTo>
                    <a:pt x="56" y="55"/>
                    <a:pt x="41" y="41"/>
                    <a:pt x="28" y="28"/>
                  </a:cubicBezTo>
                  <a:lnTo>
                    <a:pt x="28" y="14"/>
                  </a:lnTo>
                  <a:lnTo>
                    <a:pt x="14" y="14"/>
                  </a:lnTo>
                  <a:cubicBezTo>
                    <a:pt x="14" y="0"/>
                    <a:pt x="0" y="0"/>
                    <a:pt x="0" y="0"/>
                  </a:cubicBezTo>
                  <a:lnTo>
                    <a:pt x="14" y="0"/>
                  </a:lnTo>
                  <a:cubicBezTo>
                    <a:pt x="14" y="14"/>
                    <a:pt x="28" y="14"/>
                    <a:pt x="28" y="14"/>
                  </a:cubicBezTo>
                  <a:lnTo>
                    <a:pt x="41" y="14"/>
                  </a:lnTo>
                  <a:cubicBezTo>
                    <a:pt x="56" y="28"/>
                    <a:pt x="69" y="28"/>
                    <a:pt x="83" y="41"/>
                  </a:cubicBezTo>
                  <a:lnTo>
                    <a:pt x="111" y="69"/>
                  </a:lnTo>
                  <a:cubicBezTo>
                    <a:pt x="125" y="83"/>
                    <a:pt x="138" y="83"/>
                    <a:pt x="152" y="97"/>
                  </a:cubicBezTo>
                  <a:cubicBezTo>
                    <a:pt x="166" y="110"/>
                    <a:pt x="180" y="110"/>
                    <a:pt x="180" y="125"/>
                  </a:cubicBezTo>
                  <a:cubicBezTo>
                    <a:pt x="166" y="125"/>
                    <a:pt x="152" y="110"/>
                    <a:pt x="152" y="110"/>
                  </a:cubicBez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gc5e19ac57c_5_0"/>
            <p:cNvSpPr/>
            <p:nvPr/>
          </p:nvSpPr>
          <p:spPr>
            <a:xfrm>
              <a:off x="733425" y="3589338"/>
              <a:ext cx="323851" cy="349251"/>
            </a:xfrm>
            <a:custGeom>
              <a:rect b="b" l="l" r="r" t="t"/>
              <a:pathLst>
                <a:path extrusionOk="0" h="970" w="901">
                  <a:moveTo>
                    <a:pt x="0" y="651"/>
                  </a:moveTo>
                  <a:lnTo>
                    <a:pt x="457" y="0"/>
                  </a:lnTo>
                  <a:lnTo>
                    <a:pt x="900" y="305"/>
                  </a:lnTo>
                  <a:lnTo>
                    <a:pt x="429" y="969"/>
                  </a:lnTo>
                  <a:lnTo>
                    <a:pt x="0" y="651"/>
                  </a:lnTo>
                </a:path>
              </a:pathLst>
            </a:custGeom>
            <a:solidFill>
              <a:srgbClr val="F0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gc5e19ac57c_5_0"/>
            <p:cNvSpPr/>
            <p:nvPr/>
          </p:nvSpPr>
          <p:spPr>
            <a:xfrm>
              <a:off x="1027113" y="4043363"/>
              <a:ext cx="393701" cy="323849"/>
            </a:xfrm>
            <a:custGeom>
              <a:rect b="b" l="l" r="r" t="t"/>
              <a:pathLst>
                <a:path extrusionOk="0" h="900" w="1094">
                  <a:moveTo>
                    <a:pt x="166" y="0"/>
                  </a:moveTo>
                  <a:lnTo>
                    <a:pt x="1093" y="664"/>
                  </a:lnTo>
                  <a:lnTo>
                    <a:pt x="927" y="899"/>
                  </a:lnTo>
                  <a:lnTo>
                    <a:pt x="0" y="235"/>
                  </a:lnTo>
                  <a:lnTo>
                    <a:pt x="166" y="0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gc5e19ac57c_5_0"/>
            <p:cNvSpPr/>
            <p:nvPr/>
          </p:nvSpPr>
          <p:spPr>
            <a:xfrm>
              <a:off x="1027113" y="4043363"/>
              <a:ext cx="393701" cy="323849"/>
            </a:xfrm>
            <a:custGeom>
              <a:rect b="b" l="l" r="r" t="t"/>
              <a:pathLst>
                <a:path extrusionOk="0" h="900" w="1094">
                  <a:moveTo>
                    <a:pt x="166" y="0"/>
                  </a:moveTo>
                  <a:lnTo>
                    <a:pt x="1093" y="664"/>
                  </a:lnTo>
                  <a:lnTo>
                    <a:pt x="927" y="899"/>
                  </a:lnTo>
                  <a:lnTo>
                    <a:pt x="0" y="235"/>
                  </a:lnTo>
                  <a:lnTo>
                    <a:pt x="166" y="0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gc5e19ac57c_5_0"/>
            <p:cNvSpPr/>
            <p:nvPr/>
          </p:nvSpPr>
          <p:spPr>
            <a:xfrm>
              <a:off x="1087438" y="3952875"/>
              <a:ext cx="477839" cy="388938"/>
            </a:xfrm>
            <a:custGeom>
              <a:rect b="b" l="l" r="r" t="t"/>
              <a:pathLst>
                <a:path extrusionOk="0" h="1080" w="1329">
                  <a:moveTo>
                    <a:pt x="179" y="0"/>
                  </a:moveTo>
                  <a:lnTo>
                    <a:pt x="1328" y="816"/>
                  </a:lnTo>
                  <a:lnTo>
                    <a:pt x="1148" y="1079"/>
                  </a:lnTo>
                  <a:lnTo>
                    <a:pt x="0" y="249"/>
                  </a:lnTo>
                  <a:lnTo>
                    <a:pt x="179" y="0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gc5e19ac57c_5_0"/>
            <p:cNvSpPr/>
            <p:nvPr/>
          </p:nvSpPr>
          <p:spPr>
            <a:xfrm>
              <a:off x="1087438" y="3952875"/>
              <a:ext cx="477839" cy="388938"/>
            </a:xfrm>
            <a:custGeom>
              <a:rect b="b" l="l" r="r" t="t"/>
              <a:pathLst>
                <a:path extrusionOk="0" h="1080" w="1329">
                  <a:moveTo>
                    <a:pt x="179" y="0"/>
                  </a:moveTo>
                  <a:lnTo>
                    <a:pt x="1328" y="816"/>
                  </a:lnTo>
                  <a:lnTo>
                    <a:pt x="1148" y="1079"/>
                  </a:lnTo>
                  <a:lnTo>
                    <a:pt x="0" y="249"/>
                  </a:lnTo>
                  <a:lnTo>
                    <a:pt x="179" y="0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gc5e19ac57c_5_0"/>
            <p:cNvSpPr/>
            <p:nvPr/>
          </p:nvSpPr>
          <p:spPr>
            <a:xfrm>
              <a:off x="1150938" y="3863975"/>
              <a:ext cx="542927" cy="428626"/>
            </a:xfrm>
            <a:custGeom>
              <a:rect b="b" l="l" r="r" t="t"/>
              <a:pathLst>
                <a:path extrusionOk="0" h="1191" w="1509">
                  <a:moveTo>
                    <a:pt x="181" y="0"/>
                  </a:moveTo>
                  <a:lnTo>
                    <a:pt x="1508" y="941"/>
                  </a:lnTo>
                  <a:lnTo>
                    <a:pt x="1328" y="1190"/>
                  </a:lnTo>
                  <a:lnTo>
                    <a:pt x="0" y="249"/>
                  </a:lnTo>
                  <a:lnTo>
                    <a:pt x="181" y="0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gc5e19ac57c_5_0"/>
            <p:cNvSpPr/>
            <p:nvPr/>
          </p:nvSpPr>
          <p:spPr>
            <a:xfrm>
              <a:off x="1150938" y="3863975"/>
              <a:ext cx="542927" cy="428626"/>
            </a:xfrm>
            <a:custGeom>
              <a:rect b="b" l="l" r="r" t="t"/>
              <a:pathLst>
                <a:path extrusionOk="0" h="1191" w="1509">
                  <a:moveTo>
                    <a:pt x="181" y="0"/>
                  </a:moveTo>
                  <a:lnTo>
                    <a:pt x="1508" y="941"/>
                  </a:lnTo>
                  <a:lnTo>
                    <a:pt x="1328" y="1190"/>
                  </a:lnTo>
                  <a:lnTo>
                    <a:pt x="0" y="249"/>
                  </a:lnTo>
                  <a:lnTo>
                    <a:pt x="181" y="0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gc5e19ac57c_5_0"/>
            <p:cNvSpPr/>
            <p:nvPr/>
          </p:nvSpPr>
          <p:spPr>
            <a:xfrm>
              <a:off x="1330325" y="4267200"/>
              <a:ext cx="120650" cy="114300"/>
            </a:xfrm>
            <a:custGeom>
              <a:rect b="b" l="l" r="r" t="t"/>
              <a:pathLst>
                <a:path extrusionOk="0" h="319" w="333">
                  <a:moveTo>
                    <a:pt x="250" y="41"/>
                  </a:moveTo>
                  <a:cubicBezTo>
                    <a:pt x="319" y="97"/>
                    <a:pt x="332" y="180"/>
                    <a:pt x="277" y="249"/>
                  </a:cubicBezTo>
                  <a:cubicBezTo>
                    <a:pt x="236" y="304"/>
                    <a:pt x="153" y="318"/>
                    <a:pt x="84" y="276"/>
                  </a:cubicBezTo>
                  <a:cubicBezTo>
                    <a:pt x="15" y="235"/>
                    <a:pt x="0" y="138"/>
                    <a:pt x="56" y="83"/>
                  </a:cubicBezTo>
                  <a:cubicBezTo>
                    <a:pt x="97" y="14"/>
                    <a:pt x="180" y="0"/>
                    <a:pt x="250" y="41"/>
                  </a:cubicBezTo>
                  <a:lnTo>
                    <a:pt x="250" y="41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gc5e19ac57c_5_0"/>
            <p:cNvSpPr/>
            <p:nvPr/>
          </p:nvSpPr>
          <p:spPr>
            <a:xfrm>
              <a:off x="1470025" y="4232275"/>
              <a:ext cx="125413" cy="125413"/>
            </a:xfrm>
            <a:custGeom>
              <a:rect b="b" l="l" r="r" t="t"/>
              <a:pathLst>
                <a:path extrusionOk="0" h="347" w="347">
                  <a:moveTo>
                    <a:pt x="263" y="41"/>
                  </a:moveTo>
                  <a:cubicBezTo>
                    <a:pt x="332" y="97"/>
                    <a:pt x="346" y="194"/>
                    <a:pt x="304" y="263"/>
                  </a:cubicBezTo>
                  <a:cubicBezTo>
                    <a:pt x="249" y="332"/>
                    <a:pt x="152" y="346"/>
                    <a:pt x="83" y="304"/>
                  </a:cubicBezTo>
                  <a:cubicBezTo>
                    <a:pt x="13" y="249"/>
                    <a:pt x="0" y="152"/>
                    <a:pt x="41" y="83"/>
                  </a:cubicBezTo>
                  <a:cubicBezTo>
                    <a:pt x="97" y="14"/>
                    <a:pt x="194" y="0"/>
                    <a:pt x="263" y="41"/>
                  </a:cubicBezTo>
                  <a:lnTo>
                    <a:pt x="263" y="41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gc5e19ac57c_5_0"/>
            <p:cNvSpPr/>
            <p:nvPr/>
          </p:nvSpPr>
          <p:spPr>
            <a:xfrm>
              <a:off x="1604963" y="4192588"/>
              <a:ext cx="130175" cy="125412"/>
            </a:xfrm>
            <a:custGeom>
              <a:rect b="b" l="l" r="r" t="t"/>
              <a:pathLst>
                <a:path extrusionOk="0" h="347" w="361">
                  <a:moveTo>
                    <a:pt x="277" y="42"/>
                  </a:moveTo>
                  <a:cubicBezTo>
                    <a:pt x="346" y="97"/>
                    <a:pt x="360" y="194"/>
                    <a:pt x="305" y="263"/>
                  </a:cubicBezTo>
                  <a:cubicBezTo>
                    <a:pt x="263" y="332"/>
                    <a:pt x="153" y="346"/>
                    <a:pt x="84" y="305"/>
                  </a:cubicBezTo>
                  <a:cubicBezTo>
                    <a:pt x="14" y="249"/>
                    <a:pt x="0" y="152"/>
                    <a:pt x="56" y="83"/>
                  </a:cubicBezTo>
                  <a:cubicBezTo>
                    <a:pt x="97" y="14"/>
                    <a:pt x="194" y="0"/>
                    <a:pt x="277" y="42"/>
                  </a:cubicBezTo>
                  <a:lnTo>
                    <a:pt x="277" y="42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gc5e19ac57c_5_0"/>
            <p:cNvSpPr/>
            <p:nvPr/>
          </p:nvSpPr>
          <p:spPr>
            <a:xfrm>
              <a:off x="922338" y="3813175"/>
              <a:ext cx="398462" cy="225425"/>
            </a:xfrm>
            <a:custGeom>
              <a:rect b="b" l="l" r="r" t="t"/>
              <a:pathLst>
                <a:path extrusionOk="0" h="624" w="1108">
                  <a:moveTo>
                    <a:pt x="0" y="623"/>
                  </a:moveTo>
                  <a:lnTo>
                    <a:pt x="0" y="623"/>
                  </a:lnTo>
                  <a:cubicBezTo>
                    <a:pt x="0" y="623"/>
                    <a:pt x="28" y="553"/>
                    <a:pt x="152" y="484"/>
                  </a:cubicBezTo>
                  <a:cubicBezTo>
                    <a:pt x="1065" y="0"/>
                    <a:pt x="1065" y="0"/>
                    <a:pt x="1065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0" y="623"/>
                    <a:pt x="0" y="623"/>
                    <a:pt x="0" y="623"/>
                  </a:cubicBezTo>
                </a:path>
              </a:pathLst>
            </a:custGeom>
            <a:solidFill>
              <a:srgbClr val="E0B1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gc5e19ac57c_5_0"/>
            <p:cNvSpPr/>
            <p:nvPr/>
          </p:nvSpPr>
          <p:spPr>
            <a:xfrm>
              <a:off x="947738" y="3798888"/>
              <a:ext cx="458787" cy="309562"/>
            </a:xfrm>
            <a:custGeom>
              <a:rect b="b" l="l" r="r" t="t"/>
              <a:pathLst>
                <a:path extrusionOk="0" h="858" w="1274">
                  <a:moveTo>
                    <a:pt x="1273" y="262"/>
                  </a:moveTo>
                  <a:lnTo>
                    <a:pt x="153" y="857"/>
                  </a:lnTo>
                  <a:lnTo>
                    <a:pt x="0" y="594"/>
                  </a:lnTo>
                  <a:lnTo>
                    <a:pt x="1121" y="0"/>
                  </a:lnTo>
                  <a:lnTo>
                    <a:pt x="1273" y="262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gc5e19ac57c_5_0"/>
            <p:cNvSpPr/>
            <p:nvPr/>
          </p:nvSpPr>
          <p:spPr>
            <a:xfrm>
              <a:off x="947738" y="3798888"/>
              <a:ext cx="458787" cy="309562"/>
            </a:xfrm>
            <a:custGeom>
              <a:rect b="b" l="l" r="r" t="t"/>
              <a:pathLst>
                <a:path extrusionOk="0" h="858" w="1274">
                  <a:moveTo>
                    <a:pt x="1273" y="262"/>
                  </a:moveTo>
                  <a:lnTo>
                    <a:pt x="153" y="857"/>
                  </a:lnTo>
                  <a:lnTo>
                    <a:pt x="0" y="594"/>
                  </a:lnTo>
                  <a:lnTo>
                    <a:pt x="1121" y="0"/>
                  </a:lnTo>
                  <a:lnTo>
                    <a:pt x="1273" y="262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gc5e19ac57c_5_0"/>
            <p:cNvSpPr/>
            <p:nvPr/>
          </p:nvSpPr>
          <p:spPr>
            <a:xfrm>
              <a:off x="908050" y="3998913"/>
              <a:ext cx="134938" cy="125412"/>
            </a:xfrm>
            <a:custGeom>
              <a:rect b="b" l="l" r="r" t="t"/>
              <a:pathLst>
                <a:path extrusionOk="0" h="347" w="374">
                  <a:moveTo>
                    <a:pt x="263" y="304"/>
                  </a:moveTo>
                  <a:cubicBezTo>
                    <a:pt x="179" y="346"/>
                    <a:pt x="83" y="318"/>
                    <a:pt x="41" y="249"/>
                  </a:cubicBezTo>
                  <a:cubicBezTo>
                    <a:pt x="0" y="180"/>
                    <a:pt x="41" y="83"/>
                    <a:pt x="110" y="41"/>
                  </a:cubicBezTo>
                  <a:cubicBezTo>
                    <a:pt x="193" y="0"/>
                    <a:pt x="290" y="27"/>
                    <a:pt x="332" y="96"/>
                  </a:cubicBezTo>
                  <a:cubicBezTo>
                    <a:pt x="373" y="166"/>
                    <a:pt x="332" y="263"/>
                    <a:pt x="263" y="304"/>
                  </a:cubicBezTo>
                  <a:lnTo>
                    <a:pt x="263" y="304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gc5e19ac57c_5_0"/>
            <p:cNvSpPr/>
            <p:nvPr/>
          </p:nvSpPr>
          <p:spPr>
            <a:xfrm>
              <a:off x="1565275" y="3649663"/>
              <a:ext cx="368300" cy="368300"/>
            </a:xfrm>
            <a:custGeom>
              <a:rect b="b" l="l" r="r" t="t"/>
              <a:pathLst>
                <a:path extrusionOk="0" h="1025" w="1025">
                  <a:moveTo>
                    <a:pt x="1024" y="678"/>
                  </a:moveTo>
                  <a:lnTo>
                    <a:pt x="359" y="1024"/>
                  </a:lnTo>
                  <a:lnTo>
                    <a:pt x="0" y="360"/>
                  </a:lnTo>
                  <a:lnTo>
                    <a:pt x="664" y="0"/>
                  </a:lnTo>
                  <a:lnTo>
                    <a:pt x="1024" y="678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gc5e19ac57c_5_0"/>
            <p:cNvSpPr/>
            <p:nvPr/>
          </p:nvSpPr>
          <p:spPr>
            <a:xfrm>
              <a:off x="1255713" y="3929063"/>
              <a:ext cx="85725" cy="44450"/>
            </a:xfrm>
            <a:custGeom>
              <a:rect b="b" l="l" r="r" t="t"/>
              <a:pathLst>
                <a:path extrusionOk="0" h="125" w="236">
                  <a:moveTo>
                    <a:pt x="0" y="124"/>
                  </a:moveTo>
                  <a:cubicBezTo>
                    <a:pt x="0" y="124"/>
                    <a:pt x="14" y="111"/>
                    <a:pt x="41" y="97"/>
                  </a:cubicBezTo>
                  <a:cubicBezTo>
                    <a:pt x="56" y="97"/>
                    <a:pt x="69" y="83"/>
                    <a:pt x="69" y="83"/>
                  </a:cubicBezTo>
                  <a:cubicBezTo>
                    <a:pt x="83" y="69"/>
                    <a:pt x="97" y="55"/>
                    <a:pt x="111" y="55"/>
                  </a:cubicBezTo>
                  <a:cubicBezTo>
                    <a:pt x="125" y="42"/>
                    <a:pt x="138" y="42"/>
                    <a:pt x="152" y="28"/>
                  </a:cubicBezTo>
                  <a:cubicBezTo>
                    <a:pt x="166" y="28"/>
                    <a:pt x="180" y="14"/>
                    <a:pt x="194" y="14"/>
                  </a:cubicBezTo>
                  <a:cubicBezTo>
                    <a:pt x="207" y="14"/>
                    <a:pt x="207" y="14"/>
                    <a:pt x="207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5" y="0"/>
                    <a:pt x="235" y="0"/>
                    <a:pt x="235" y="0"/>
                  </a:cubicBezTo>
                  <a:lnTo>
                    <a:pt x="235" y="0"/>
                  </a:lnTo>
                  <a:lnTo>
                    <a:pt x="235" y="0"/>
                  </a:lnTo>
                  <a:cubicBezTo>
                    <a:pt x="235" y="0"/>
                    <a:pt x="235" y="0"/>
                    <a:pt x="222" y="14"/>
                  </a:cubicBezTo>
                  <a:lnTo>
                    <a:pt x="222" y="14"/>
                  </a:lnTo>
                  <a:cubicBezTo>
                    <a:pt x="207" y="14"/>
                    <a:pt x="207" y="28"/>
                    <a:pt x="207" y="28"/>
                  </a:cubicBezTo>
                  <a:cubicBezTo>
                    <a:pt x="194" y="28"/>
                    <a:pt x="180" y="42"/>
                    <a:pt x="166" y="42"/>
                  </a:cubicBezTo>
                  <a:cubicBezTo>
                    <a:pt x="152" y="55"/>
                    <a:pt x="138" y="55"/>
                    <a:pt x="125" y="69"/>
                  </a:cubicBezTo>
                  <a:cubicBezTo>
                    <a:pt x="111" y="69"/>
                    <a:pt x="97" y="83"/>
                    <a:pt x="83" y="83"/>
                  </a:cubicBezTo>
                  <a:cubicBezTo>
                    <a:pt x="69" y="97"/>
                    <a:pt x="56" y="97"/>
                    <a:pt x="41" y="111"/>
                  </a:cubicBezTo>
                  <a:cubicBezTo>
                    <a:pt x="28" y="111"/>
                    <a:pt x="0" y="124"/>
                    <a:pt x="0" y="124"/>
                  </a:cubicBezTo>
                  <a:lnTo>
                    <a:pt x="0" y="124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gc5e19ac57c_5_0"/>
            <p:cNvSpPr/>
            <p:nvPr/>
          </p:nvSpPr>
          <p:spPr>
            <a:xfrm>
              <a:off x="1630363" y="3640138"/>
              <a:ext cx="309562" cy="349249"/>
            </a:xfrm>
            <a:custGeom>
              <a:rect b="b" l="l" r="r" t="t"/>
              <a:pathLst>
                <a:path extrusionOk="0" h="969" w="859">
                  <a:moveTo>
                    <a:pt x="858" y="719"/>
                  </a:moveTo>
                  <a:lnTo>
                    <a:pt x="388" y="968"/>
                  </a:lnTo>
                  <a:lnTo>
                    <a:pt x="0" y="262"/>
                  </a:lnTo>
                  <a:lnTo>
                    <a:pt x="471" y="0"/>
                  </a:lnTo>
                  <a:lnTo>
                    <a:pt x="858" y="719"/>
                  </a:lnTo>
                </a:path>
              </a:pathLst>
            </a:custGeom>
            <a:solidFill>
              <a:srgbClr val="F0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gc5e19ac57c_5_0"/>
            <p:cNvSpPr/>
            <p:nvPr/>
          </p:nvSpPr>
          <p:spPr>
            <a:xfrm>
              <a:off x="1346200" y="3708400"/>
              <a:ext cx="428626" cy="477839"/>
            </a:xfrm>
            <a:custGeom>
              <a:rect b="b" l="l" r="r" t="t"/>
              <a:pathLst>
                <a:path extrusionOk="0" h="1329" w="1191">
                  <a:moveTo>
                    <a:pt x="1038" y="651"/>
                  </a:moveTo>
                  <a:cubicBezTo>
                    <a:pt x="1038" y="651"/>
                    <a:pt x="1190" y="927"/>
                    <a:pt x="968" y="1121"/>
                  </a:cubicBezTo>
                  <a:cubicBezTo>
                    <a:pt x="968" y="1121"/>
                    <a:pt x="968" y="1121"/>
                    <a:pt x="927" y="1135"/>
                  </a:cubicBezTo>
                  <a:cubicBezTo>
                    <a:pt x="927" y="1135"/>
                    <a:pt x="927" y="1135"/>
                    <a:pt x="567" y="1328"/>
                  </a:cubicBezTo>
                  <a:cubicBezTo>
                    <a:pt x="567" y="1328"/>
                    <a:pt x="567" y="1328"/>
                    <a:pt x="0" y="250"/>
                  </a:cubicBezTo>
                  <a:cubicBezTo>
                    <a:pt x="0" y="250"/>
                    <a:pt x="0" y="250"/>
                    <a:pt x="526" y="0"/>
                  </a:cubicBezTo>
                  <a:cubicBezTo>
                    <a:pt x="581" y="0"/>
                    <a:pt x="706" y="42"/>
                    <a:pt x="803" y="222"/>
                  </a:cubicBezTo>
                  <a:lnTo>
                    <a:pt x="803" y="222"/>
                  </a:lnTo>
                  <a:cubicBezTo>
                    <a:pt x="816" y="235"/>
                    <a:pt x="830" y="263"/>
                    <a:pt x="844" y="291"/>
                  </a:cubicBezTo>
                  <a:cubicBezTo>
                    <a:pt x="844" y="291"/>
                    <a:pt x="844" y="291"/>
                    <a:pt x="1038" y="651"/>
                  </a:cubicBezTo>
                  <a:lnTo>
                    <a:pt x="1038" y="651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gc5e19ac57c_5_0"/>
            <p:cNvSpPr/>
            <p:nvPr/>
          </p:nvSpPr>
          <p:spPr>
            <a:xfrm>
              <a:off x="1192213" y="4067175"/>
              <a:ext cx="414338" cy="284163"/>
            </a:xfrm>
            <a:custGeom>
              <a:rect b="b" l="l" r="r" t="t"/>
              <a:pathLst>
                <a:path extrusionOk="0" h="790" w="1149">
                  <a:moveTo>
                    <a:pt x="1010" y="0"/>
                  </a:moveTo>
                  <a:lnTo>
                    <a:pt x="1148" y="250"/>
                  </a:lnTo>
                  <a:lnTo>
                    <a:pt x="139" y="789"/>
                  </a:lnTo>
                  <a:lnTo>
                    <a:pt x="0" y="540"/>
                  </a:lnTo>
                  <a:lnTo>
                    <a:pt x="1010" y="0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gc5e19ac57c_5_0"/>
            <p:cNvSpPr/>
            <p:nvPr/>
          </p:nvSpPr>
          <p:spPr>
            <a:xfrm>
              <a:off x="1192213" y="4067175"/>
              <a:ext cx="414338" cy="284163"/>
            </a:xfrm>
            <a:custGeom>
              <a:rect b="b" l="l" r="r" t="t"/>
              <a:pathLst>
                <a:path extrusionOk="0" h="790" w="1149">
                  <a:moveTo>
                    <a:pt x="1010" y="0"/>
                  </a:moveTo>
                  <a:lnTo>
                    <a:pt x="1148" y="250"/>
                  </a:lnTo>
                  <a:lnTo>
                    <a:pt x="139" y="789"/>
                  </a:lnTo>
                  <a:lnTo>
                    <a:pt x="0" y="540"/>
                  </a:lnTo>
                  <a:lnTo>
                    <a:pt x="1010" y="0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gc5e19ac57c_5_0"/>
            <p:cNvSpPr/>
            <p:nvPr/>
          </p:nvSpPr>
          <p:spPr>
            <a:xfrm>
              <a:off x="1052513" y="3968750"/>
              <a:ext cx="503238" cy="338139"/>
            </a:xfrm>
            <a:custGeom>
              <a:rect b="b" l="l" r="r" t="t"/>
              <a:pathLst>
                <a:path extrusionOk="0" h="941" w="1398">
                  <a:moveTo>
                    <a:pt x="1259" y="0"/>
                  </a:moveTo>
                  <a:lnTo>
                    <a:pt x="1397" y="276"/>
                  </a:lnTo>
                  <a:lnTo>
                    <a:pt x="152" y="940"/>
                  </a:lnTo>
                  <a:lnTo>
                    <a:pt x="0" y="664"/>
                  </a:lnTo>
                  <a:lnTo>
                    <a:pt x="1259" y="0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gc5e19ac57c_5_0"/>
            <p:cNvSpPr/>
            <p:nvPr/>
          </p:nvSpPr>
          <p:spPr>
            <a:xfrm>
              <a:off x="1052513" y="3968750"/>
              <a:ext cx="503238" cy="338139"/>
            </a:xfrm>
            <a:custGeom>
              <a:rect b="b" l="l" r="r" t="t"/>
              <a:pathLst>
                <a:path extrusionOk="0" h="941" w="1398">
                  <a:moveTo>
                    <a:pt x="1259" y="0"/>
                  </a:moveTo>
                  <a:lnTo>
                    <a:pt x="1397" y="276"/>
                  </a:lnTo>
                  <a:lnTo>
                    <a:pt x="152" y="940"/>
                  </a:lnTo>
                  <a:lnTo>
                    <a:pt x="0" y="664"/>
                  </a:lnTo>
                  <a:lnTo>
                    <a:pt x="1259" y="0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gc5e19ac57c_5_0"/>
            <p:cNvSpPr/>
            <p:nvPr/>
          </p:nvSpPr>
          <p:spPr>
            <a:xfrm>
              <a:off x="933450" y="3868738"/>
              <a:ext cx="573088" cy="374650"/>
            </a:xfrm>
            <a:custGeom>
              <a:rect b="b" l="l" r="r" t="t"/>
              <a:pathLst>
                <a:path extrusionOk="0" h="1039" w="1592">
                  <a:moveTo>
                    <a:pt x="1438" y="0"/>
                  </a:moveTo>
                  <a:lnTo>
                    <a:pt x="1591" y="277"/>
                  </a:lnTo>
                  <a:lnTo>
                    <a:pt x="138" y="1038"/>
                  </a:lnTo>
                  <a:lnTo>
                    <a:pt x="0" y="775"/>
                  </a:lnTo>
                  <a:lnTo>
                    <a:pt x="1438" y="0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gc5e19ac57c_5_0"/>
            <p:cNvSpPr/>
            <p:nvPr/>
          </p:nvSpPr>
          <p:spPr>
            <a:xfrm>
              <a:off x="933450" y="3868738"/>
              <a:ext cx="573088" cy="374650"/>
            </a:xfrm>
            <a:custGeom>
              <a:rect b="b" l="l" r="r" t="t"/>
              <a:pathLst>
                <a:path extrusionOk="0" h="1039" w="1592">
                  <a:moveTo>
                    <a:pt x="1438" y="0"/>
                  </a:moveTo>
                  <a:lnTo>
                    <a:pt x="1591" y="277"/>
                  </a:lnTo>
                  <a:lnTo>
                    <a:pt x="138" y="1038"/>
                  </a:lnTo>
                  <a:lnTo>
                    <a:pt x="0" y="775"/>
                  </a:lnTo>
                  <a:lnTo>
                    <a:pt x="1438" y="0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gc5e19ac57c_5_0"/>
            <p:cNvSpPr/>
            <p:nvPr/>
          </p:nvSpPr>
          <p:spPr>
            <a:xfrm>
              <a:off x="1157288" y="4246563"/>
              <a:ext cx="120650" cy="120650"/>
            </a:xfrm>
            <a:custGeom>
              <a:rect b="b" l="l" r="r" t="t"/>
              <a:pathLst>
                <a:path extrusionOk="0" h="333" w="333">
                  <a:moveTo>
                    <a:pt x="96" y="42"/>
                  </a:moveTo>
                  <a:lnTo>
                    <a:pt x="96" y="42"/>
                  </a:lnTo>
                  <a:cubicBezTo>
                    <a:pt x="166" y="0"/>
                    <a:pt x="262" y="28"/>
                    <a:pt x="290" y="97"/>
                  </a:cubicBezTo>
                  <a:cubicBezTo>
                    <a:pt x="332" y="166"/>
                    <a:pt x="304" y="249"/>
                    <a:pt x="235" y="291"/>
                  </a:cubicBezTo>
                  <a:cubicBezTo>
                    <a:pt x="166" y="332"/>
                    <a:pt x="82" y="305"/>
                    <a:pt x="41" y="236"/>
                  </a:cubicBezTo>
                  <a:cubicBezTo>
                    <a:pt x="0" y="166"/>
                    <a:pt x="27" y="70"/>
                    <a:pt x="96" y="42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gc5e19ac57c_5_0"/>
            <p:cNvSpPr/>
            <p:nvPr/>
          </p:nvSpPr>
          <p:spPr>
            <a:xfrm>
              <a:off x="1017588" y="4192588"/>
              <a:ext cx="130175" cy="130175"/>
            </a:xfrm>
            <a:custGeom>
              <a:rect b="b" l="l" r="r" t="t"/>
              <a:pathLst>
                <a:path extrusionOk="0" h="361" w="361">
                  <a:moveTo>
                    <a:pt x="97" y="42"/>
                  </a:moveTo>
                  <a:lnTo>
                    <a:pt x="97" y="42"/>
                  </a:lnTo>
                  <a:cubicBezTo>
                    <a:pt x="180" y="0"/>
                    <a:pt x="277" y="28"/>
                    <a:pt x="318" y="111"/>
                  </a:cubicBezTo>
                  <a:cubicBezTo>
                    <a:pt x="360" y="180"/>
                    <a:pt x="318" y="277"/>
                    <a:pt x="249" y="318"/>
                  </a:cubicBezTo>
                  <a:cubicBezTo>
                    <a:pt x="166" y="360"/>
                    <a:pt x="83" y="332"/>
                    <a:pt x="41" y="249"/>
                  </a:cubicBezTo>
                  <a:cubicBezTo>
                    <a:pt x="0" y="180"/>
                    <a:pt x="28" y="83"/>
                    <a:pt x="97" y="42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gc5e19ac57c_5_0"/>
            <p:cNvSpPr/>
            <p:nvPr/>
          </p:nvSpPr>
          <p:spPr>
            <a:xfrm>
              <a:off x="887413" y="4132263"/>
              <a:ext cx="125412" cy="130175"/>
            </a:xfrm>
            <a:custGeom>
              <a:rect b="b" l="l" r="r" t="t"/>
              <a:pathLst>
                <a:path extrusionOk="0" h="361" w="347">
                  <a:moveTo>
                    <a:pt x="97" y="42"/>
                  </a:moveTo>
                  <a:lnTo>
                    <a:pt x="97" y="42"/>
                  </a:lnTo>
                  <a:cubicBezTo>
                    <a:pt x="180" y="0"/>
                    <a:pt x="277" y="28"/>
                    <a:pt x="305" y="111"/>
                  </a:cubicBezTo>
                  <a:cubicBezTo>
                    <a:pt x="346" y="194"/>
                    <a:pt x="319" y="277"/>
                    <a:pt x="249" y="318"/>
                  </a:cubicBezTo>
                  <a:cubicBezTo>
                    <a:pt x="166" y="360"/>
                    <a:pt x="69" y="332"/>
                    <a:pt x="28" y="263"/>
                  </a:cubicBezTo>
                  <a:cubicBezTo>
                    <a:pt x="0" y="180"/>
                    <a:pt x="28" y="83"/>
                    <a:pt x="97" y="42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gc5e19ac57c_5_0"/>
            <p:cNvSpPr/>
            <p:nvPr/>
          </p:nvSpPr>
          <p:spPr>
            <a:xfrm>
              <a:off x="922338" y="4008438"/>
              <a:ext cx="104775" cy="100012"/>
            </a:xfrm>
            <a:custGeom>
              <a:rect b="b" l="l" r="r" t="t"/>
              <a:pathLst>
                <a:path extrusionOk="0" h="278" w="292">
                  <a:moveTo>
                    <a:pt x="152" y="0"/>
                  </a:moveTo>
                  <a:cubicBezTo>
                    <a:pt x="152" y="0"/>
                    <a:pt x="180" y="42"/>
                    <a:pt x="208" y="69"/>
                  </a:cubicBezTo>
                  <a:cubicBezTo>
                    <a:pt x="222" y="84"/>
                    <a:pt x="222" y="97"/>
                    <a:pt x="222" y="97"/>
                  </a:cubicBezTo>
                  <a:cubicBezTo>
                    <a:pt x="263" y="139"/>
                    <a:pt x="291" y="180"/>
                    <a:pt x="291" y="194"/>
                  </a:cubicBezTo>
                  <a:cubicBezTo>
                    <a:pt x="291" y="194"/>
                    <a:pt x="291" y="194"/>
                    <a:pt x="194" y="263"/>
                  </a:cubicBezTo>
                  <a:cubicBezTo>
                    <a:pt x="194" y="263"/>
                    <a:pt x="194" y="263"/>
                    <a:pt x="180" y="263"/>
                  </a:cubicBezTo>
                  <a:cubicBezTo>
                    <a:pt x="166" y="277"/>
                    <a:pt x="152" y="277"/>
                    <a:pt x="138" y="277"/>
                  </a:cubicBezTo>
                  <a:cubicBezTo>
                    <a:pt x="97" y="277"/>
                    <a:pt x="42" y="250"/>
                    <a:pt x="28" y="208"/>
                  </a:cubicBezTo>
                  <a:cubicBezTo>
                    <a:pt x="0" y="153"/>
                    <a:pt x="14" y="84"/>
                    <a:pt x="56" y="56"/>
                  </a:cubicBezTo>
                  <a:lnTo>
                    <a:pt x="56" y="56"/>
                  </a:lnTo>
                  <a:lnTo>
                    <a:pt x="56" y="56"/>
                  </a:lnTo>
                  <a:cubicBezTo>
                    <a:pt x="69" y="56"/>
                    <a:pt x="69" y="56"/>
                    <a:pt x="69" y="42"/>
                  </a:cubicBezTo>
                  <a:lnTo>
                    <a:pt x="83" y="42"/>
                  </a:lnTo>
                  <a:cubicBezTo>
                    <a:pt x="83" y="42"/>
                    <a:pt x="83" y="42"/>
                    <a:pt x="152" y="0"/>
                  </a:cubicBezTo>
                  <a:lnTo>
                    <a:pt x="152" y="0"/>
                  </a:lnTo>
                </a:path>
              </a:pathLst>
            </a:custGeom>
            <a:solidFill>
              <a:srgbClr val="EEC4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gc5e19ac57c_5_0"/>
            <p:cNvSpPr/>
            <p:nvPr/>
          </p:nvSpPr>
          <p:spPr>
            <a:xfrm>
              <a:off x="1003300" y="4206875"/>
              <a:ext cx="4763" cy="4763"/>
            </a:xfrm>
            <a:custGeom>
              <a:rect b="b" l="l" r="r" t="t"/>
              <a:pathLst>
                <a:path extrusionOk="0" h="15" w="14">
                  <a:moveTo>
                    <a:pt x="13" y="0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0" y="14"/>
                  </a:cubicBezTo>
                  <a:cubicBezTo>
                    <a:pt x="0" y="14"/>
                    <a:pt x="13" y="14"/>
                    <a:pt x="13" y="0"/>
                  </a:cubicBezTo>
                  <a:lnTo>
                    <a:pt x="13" y="0"/>
                  </a:lnTo>
                </a:path>
              </a:pathLst>
            </a:custGeom>
            <a:solidFill>
              <a:srgbClr val="EEC4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gc5e19ac57c_5_0"/>
            <p:cNvSpPr/>
            <p:nvPr/>
          </p:nvSpPr>
          <p:spPr>
            <a:xfrm>
              <a:off x="903288" y="4141788"/>
              <a:ext cx="104775" cy="100012"/>
            </a:xfrm>
            <a:custGeom>
              <a:rect b="b" l="l" r="r" t="t"/>
              <a:pathLst>
                <a:path extrusionOk="0" h="278" w="291">
                  <a:moveTo>
                    <a:pt x="152" y="0"/>
                  </a:moveTo>
                  <a:cubicBezTo>
                    <a:pt x="152" y="0"/>
                    <a:pt x="180" y="42"/>
                    <a:pt x="207" y="69"/>
                  </a:cubicBezTo>
                  <a:cubicBezTo>
                    <a:pt x="221" y="83"/>
                    <a:pt x="221" y="97"/>
                    <a:pt x="221" y="97"/>
                  </a:cubicBezTo>
                  <a:cubicBezTo>
                    <a:pt x="249" y="138"/>
                    <a:pt x="277" y="166"/>
                    <a:pt x="290" y="180"/>
                  </a:cubicBezTo>
                  <a:cubicBezTo>
                    <a:pt x="290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193" y="249"/>
                  </a:cubicBezTo>
                  <a:cubicBezTo>
                    <a:pt x="193" y="249"/>
                    <a:pt x="193" y="263"/>
                    <a:pt x="180" y="263"/>
                  </a:cubicBezTo>
                  <a:cubicBezTo>
                    <a:pt x="166" y="263"/>
                    <a:pt x="152" y="277"/>
                    <a:pt x="138" y="277"/>
                  </a:cubicBezTo>
                  <a:cubicBezTo>
                    <a:pt x="97" y="277"/>
                    <a:pt x="55" y="249"/>
                    <a:pt x="27" y="208"/>
                  </a:cubicBezTo>
                  <a:cubicBezTo>
                    <a:pt x="0" y="152"/>
                    <a:pt x="14" y="83"/>
                    <a:pt x="69" y="55"/>
                  </a:cubicBezTo>
                  <a:lnTo>
                    <a:pt x="69" y="55"/>
                  </a:lnTo>
                  <a:lnTo>
                    <a:pt x="69" y="55"/>
                  </a:lnTo>
                  <a:lnTo>
                    <a:pt x="69" y="55"/>
                  </a:lnTo>
                  <a:cubicBezTo>
                    <a:pt x="83" y="42"/>
                    <a:pt x="83" y="42"/>
                    <a:pt x="83" y="42"/>
                  </a:cubicBezTo>
                  <a:cubicBezTo>
                    <a:pt x="83" y="42"/>
                    <a:pt x="83" y="42"/>
                    <a:pt x="152" y="0"/>
                  </a:cubicBezTo>
                  <a:lnTo>
                    <a:pt x="152" y="0"/>
                  </a:lnTo>
                </a:path>
              </a:pathLst>
            </a:custGeom>
            <a:solidFill>
              <a:srgbClr val="EEC4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gc5e19ac57c_5_0"/>
            <p:cNvSpPr/>
            <p:nvPr/>
          </p:nvSpPr>
          <p:spPr>
            <a:xfrm>
              <a:off x="1087438" y="4197350"/>
              <a:ext cx="50800" cy="69850"/>
            </a:xfrm>
            <a:custGeom>
              <a:rect b="b" l="l" r="r" t="t"/>
              <a:pathLst>
                <a:path extrusionOk="0" h="195" w="139">
                  <a:moveTo>
                    <a:pt x="138" y="180"/>
                  </a:moveTo>
                  <a:lnTo>
                    <a:pt x="138" y="194"/>
                  </a:lnTo>
                  <a:lnTo>
                    <a:pt x="137" y="194"/>
                  </a:lnTo>
                  <a:cubicBezTo>
                    <a:pt x="138" y="190"/>
                    <a:pt x="138" y="185"/>
                    <a:pt x="138" y="180"/>
                  </a:cubicBezTo>
                  <a:close/>
                  <a:moveTo>
                    <a:pt x="13" y="14"/>
                  </a:moveTo>
                  <a:lnTo>
                    <a:pt x="0" y="14"/>
                  </a:lnTo>
                  <a:lnTo>
                    <a:pt x="13" y="0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EEC4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gc5e19ac57c_5_0"/>
            <p:cNvSpPr/>
            <p:nvPr/>
          </p:nvSpPr>
          <p:spPr>
            <a:xfrm>
              <a:off x="1031875" y="4202113"/>
              <a:ext cx="104775" cy="95250"/>
            </a:xfrm>
            <a:custGeom>
              <a:rect b="b" l="l" r="r" t="t"/>
              <a:pathLst>
                <a:path extrusionOk="0" h="264" w="292">
                  <a:moveTo>
                    <a:pt x="153" y="0"/>
                  </a:moveTo>
                  <a:lnTo>
                    <a:pt x="166" y="0"/>
                  </a:lnTo>
                  <a:cubicBezTo>
                    <a:pt x="166" y="14"/>
                    <a:pt x="194" y="28"/>
                    <a:pt x="208" y="69"/>
                  </a:cubicBezTo>
                  <a:cubicBezTo>
                    <a:pt x="222" y="69"/>
                    <a:pt x="222" y="83"/>
                    <a:pt x="236" y="97"/>
                  </a:cubicBezTo>
                  <a:cubicBezTo>
                    <a:pt x="250" y="124"/>
                    <a:pt x="277" y="152"/>
                    <a:pt x="291" y="166"/>
                  </a:cubicBezTo>
                  <a:cubicBezTo>
                    <a:pt x="291" y="180"/>
                    <a:pt x="291" y="194"/>
                    <a:pt x="277" y="194"/>
                  </a:cubicBezTo>
                  <a:cubicBezTo>
                    <a:pt x="277" y="194"/>
                    <a:pt x="277" y="194"/>
                    <a:pt x="208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66" y="263"/>
                    <a:pt x="153" y="263"/>
                    <a:pt x="139" y="263"/>
                  </a:cubicBezTo>
                  <a:cubicBezTo>
                    <a:pt x="97" y="263"/>
                    <a:pt x="56" y="235"/>
                    <a:pt x="28" y="194"/>
                  </a:cubicBezTo>
                  <a:cubicBezTo>
                    <a:pt x="0" y="138"/>
                    <a:pt x="14" y="83"/>
                    <a:pt x="70" y="42"/>
                  </a:cubicBezTo>
                  <a:lnTo>
                    <a:pt x="70" y="42"/>
                  </a:lnTo>
                  <a:lnTo>
                    <a:pt x="70" y="42"/>
                  </a:lnTo>
                  <a:lnTo>
                    <a:pt x="70" y="42"/>
                  </a:lnTo>
                  <a:cubicBezTo>
                    <a:pt x="84" y="42"/>
                    <a:pt x="84" y="28"/>
                    <a:pt x="84" y="28"/>
                  </a:cubicBezTo>
                  <a:cubicBezTo>
                    <a:pt x="84" y="28"/>
                    <a:pt x="84" y="28"/>
                    <a:pt x="153" y="0"/>
                  </a:cubicBezTo>
                  <a:lnTo>
                    <a:pt x="153" y="0"/>
                  </a:lnTo>
                </a:path>
              </a:pathLst>
            </a:custGeom>
            <a:solidFill>
              <a:srgbClr val="EEC4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gc5e19ac57c_5_0"/>
            <p:cNvSpPr/>
            <p:nvPr/>
          </p:nvSpPr>
          <p:spPr>
            <a:xfrm>
              <a:off x="1262063" y="4316413"/>
              <a:ext cx="9525" cy="11112"/>
            </a:xfrm>
            <a:custGeom>
              <a:rect b="b" l="l" r="r" t="t"/>
              <a:pathLst>
                <a:path extrusionOk="0" h="29" w="28">
                  <a:moveTo>
                    <a:pt x="14" y="0"/>
                  </a:moveTo>
                  <a:cubicBezTo>
                    <a:pt x="14" y="14"/>
                    <a:pt x="27" y="14"/>
                    <a:pt x="27" y="14"/>
                  </a:cubicBezTo>
                  <a:cubicBezTo>
                    <a:pt x="27" y="14"/>
                    <a:pt x="27" y="14"/>
                    <a:pt x="0" y="28"/>
                  </a:cubicBezTo>
                  <a:cubicBezTo>
                    <a:pt x="14" y="14"/>
                    <a:pt x="14" y="14"/>
                    <a:pt x="14" y="0"/>
                  </a:cubicBezTo>
                  <a:lnTo>
                    <a:pt x="14" y="0"/>
                  </a:lnTo>
                </a:path>
              </a:pathLst>
            </a:custGeom>
            <a:solidFill>
              <a:srgbClr val="EEC4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gc5e19ac57c_5_0"/>
            <p:cNvSpPr/>
            <p:nvPr/>
          </p:nvSpPr>
          <p:spPr>
            <a:xfrm>
              <a:off x="1176338" y="4262438"/>
              <a:ext cx="90487" cy="85725"/>
            </a:xfrm>
            <a:custGeom>
              <a:rect b="b" l="l" r="r" t="t"/>
              <a:pathLst>
                <a:path extrusionOk="0" h="236" w="251">
                  <a:moveTo>
                    <a:pt x="139" y="0"/>
                  </a:moveTo>
                  <a:cubicBezTo>
                    <a:pt x="139" y="0"/>
                    <a:pt x="167" y="28"/>
                    <a:pt x="181" y="69"/>
                  </a:cubicBezTo>
                  <a:cubicBezTo>
                    <a:pt x="194" y="69"/>
                    <a:pt x="194" y="83"/>
                    <a:pt x="208" y="83"/>
                  </a:cubicBezTo>
                  <a:cubicBezTo>
                    <a:pt x="222" y="111"/>
                    <a:pt x="236" y="138"/>
                    <a:pt x="250" y="152"/>
                  </a:cubicBezTo>
                  <a:cubicBezTo>
                    <a:pt x="250" y="166"/>
                    <a:pt x="250" y="166"/>
                    <a:pt x="236" y="180"/>
                  </a:cubicBezTo>
                  <a:cubicBezTo>
                    <a:pt x="236" y="180"/>
                    <a:pt x="236" y="180"/>
                    <a:pt x="181" y="221"/>
                  </a:cubicBezTo>
                  <a:cubicBezTo>
                    <a:pt x="167" y="221"/>
                    <a:pt x="167" y="221"/>
                    <a:pt x="167" y="235"/>
                  </a:cubicBezTo>
                  <a:cubicBezTo>
                    <a:pt x="153" y="235"/>
                    <a:pt x="139" y="235"/>
                    <a:pt x="125" y="235"/>
                  </a:cubicBezTo>
                  <a:cubicBezTo>
                    <a:pt x="84" y="235"/>
                    <a:pt x="42" y="221"/>
                    <a:pt x="28" y="180"/>
                  </a:cubicBezTo>
                  <a:cubicBezTo>
                    <a:pt x="0" y="138"/>
                    <a:pt x="15" y="69"/>
                    <a:pt x="56" y="42"/>
                  </a:cubicBezTo>
                  <a:lnTo>
                    <a:pt x="56" y="42"/>
                  </a:lnTo>
                  <a:lnTo>
                    <a:pt x="56" y="42"/>
                  </a:lnTo>
                  <a:lnTo>
                    <a:pt x="70" y="42"/>
                  </a:lnTo>
                  <a:lnTo>
                    <a:pt x="70" y="42"/>
                  </a:lnTo>
                  <a:cubicBezTo>
                    <a:pt x="70" y="42"/>
                    <a:pt x="70" y="42"/>
                    <a:pt x="139" y="0"/>
                  </a:cubicBezTo>
                  <a:lnTo>
                    <a:pt x="139" y="0"/>
                  </a:lnTo>
                </a:path>
              </a:pathLst>
            </a:custGeom>
            <a:solidFill>
              <a:srgbClr val="EEC4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gc5e19ac57c_5_0"/>
            <p:cNvSpPr/>
            <p:nvPr/>
          </p:nvSpPr>
          <p:spPr>
            <a:xfrm>
              <a:off x="1166813" y="3689350"/>
              <a:ext cx="368300" cy="134938"/>
            </a:xfrm>
            <a:custGeom>
              <a:rect b="b" l="l" r="r" t="t"/>
              <a:pathLst>
                <a:path extrusionOk="0" h="375" w="1025">
                  <a:moveTo>
                    <a:pt x="927" y="111"/>
                  </a:moveTo>
                  <a:cubicBezTo>
                    <a:pt x="927" y="111"/>
                    <a:pt x="1024" y="139"/>
                    <a:pt x="996" y="263"/>
                  </a:cubicBezTo>
                  <a:cubicBezTo>
                    <a:pt x="996" y="263"/>
                    <a:pt x="969" y="374"/>
                    <a:pt x="816" y="374"/>
                  </a:cubicBezTo>
                  <a:cubicBezTo>
                    <a:pt x="816" y="374"/>
                    <a:pt x="816" y="374"/>
                    <a:pt x="526" y="360"/>
                  </a:cubicBezTo>
                  <a:cubicBezTo>
                    <a:pt x="526" y="360"/>
                    <a:pt x="526" y="360"/>
                    <a:pt x="429" y="346"/>
                  </a:cubicBezTo>
                  <a:cubicBezTo>
                    <a:pt x="429" y="346"/>
                    <a:pt x="429" y="346"/>
                    <a:pt x="305" y="332"/>
                  </a:cubicBezTo>
                  <a:cubicBezTo>
                    <a:pt x="305" y="332"/>
                    <a:pt x="305" y="332"/>
                    <a:pt x="360" y="263"/>
                  </a:cubicBezTo>
                  <a:cubicBezTo>
                    <a:pt x="360" y="263"/>
                    <a:pt x="360" y="263"/>
                    <a:pt x="360" y="249"/>
                  </a:cubicBezTo>
                  <a:cubicBezTo>
                    <a:pt x="360" y="249"/>
                    <a:pt x="360" y="249"/>
                    <a:pt x="0" y="0"/>
                  </a:cubicBezTo>
                  <a:cubicBezTo>
                    <a:pt x="0" y="0"/>
                    <a:pt x="0" y="0"/>
                    <a:pt x="747" y="83"/>
                  </a:cubicBezTo>
                  <a:cubicBezTo>
                    <a:pt x="747" y="83"/>
                    <a:pt x="747" y="83"/>
                    <a:pt x="927" y="111"/>
                  </a:cubicBezTo>
                  <a:lnTo>
                    <a:pt x="927" y="111"/>
                  </a:lnTo>
                </a:path>
              </a:pathLst>
            </a:custGeom>
            <a:solidFill>
              <a:srgbClr val="EAB9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gc5e19ac57c_5_0"/>
            <p:cNvSpPr/>
            <p:nvPr/>
          </p:nvSpPr>
          <p:spPr>
            <a:xfrm>
              <a:off x="1416050" y="3724275"/>
              <a:ext cx="109538" cy="60325"/>
            </a:xfrm>
            <a:custGeom>
              <a:rect b="b" l="l" r="r" t="t"/>
              <a:pathLst>
                <a:path extrusionOk="0" h="167" w="305">
                  <a:moveTo>
                    <a:pt x="235" y="27"/>
                  </a:moveTo>
                  <a:lnTo>
                    <a:pt x="235" y="27"/>
                  </a:lnTo>
                  <a:cubicBezTo>
                    <a:pt x="235" y="27"/>
                    <a:pt x="304" y="83"/>
                    <a:pt x="262" y="138"/>
                  </a:cubicBezTo>
                  <a:cubicBezTo>
                    <a:pt x="262" y="138"/>
                    <a:pt x="235" y="166"/>
                    <a:pt x="69" y="138"/>
                  </a:cubicBezTo>
                  <a:cubicBezTo>
                    <a:pt x="69" y="138"/>
                    <a:pt x="0" y="97"/>
                    <a:pt x="14" y="27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235" y="27"/>
                  </a:lnTo>
                </a:path>
              </a:pathLst>
            </a:custGeom>
            <a:solidFill>
              <a:srgbClr val="E3B69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gc5e19ac57c_5_0"/>
            <p:cNvSpPr/>
            <p:nvPr/>
          </p:nvSpPr>
          <p:spPr>
            <a:xfrm>
              <a:off x="1296988" y="3684588"/>
              <a:ext cx="239713" cy="46037"/>
            </a:xfrm>
            <a:custGeom>
              <a:rect b="b" l="l" r="r" t="t"/>
              <a:pathLst>
                <a:path extrusionOk="0" h="126" w="665">
                  <a:moveTo>
                    <a:pt x="664" y="69"/>
                  </a:moveTo>
                  <a:lnTo>
                    <a:pt x="539" y="125"/>
                  </a:lnTo>
                  <a:cubicBezTo>
                    <a:pt x="539" y="125"/>
                    <a:pt x="539" y="125"/>
                    <a:pt x="0" y="56"/>
                  </a:cubicBezTo>
                  <a:cubicBezTo>
                    <a:pt x="111" y="0"/>
                    <a:pt x="332" y="0"/>
                    <a:pt x="332" y="0"/>
                  </a:cubicBezTo>
                  <a:cubicBezTo>
                    <a:pt x="332" y="0"/>
                    <a:pt x="332" y="0"/>
                    <a:pt x="664" y="69"/>
                  </a:cubicBezTo>
                  <a:lnTo>
                    <a:pt x="664" y="69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gc5e19ac57c_5_0"/>
            <p:cNvSpPr/>
            <p:nvPr/>
          </p:nvSpPr>
          <p:spPr>
            <a:xfrm>
              <a:off x="1022350" y="3944938"/>
              <a:ext cx="279399" cy="153987"/>
            </a:xfrm>
            <a:custGeom>
              <a:rect b="b" l="l" r="r" t="t"/>
              <a:pathLst>
                <a:path extrusionOk="0" h="426" w="775">
                  <a:moveTo>
                    <a:pt x="761" y="9"/>
                  </a:moveTo>
                  <a:cubicBezTo>
                    <a:pt x="747" y="9"/>
                    <a:pt x="733" y="23"/>
                    <a:pt x="719" y="37"/>
                  </a:cubicBezTo>
                  <a:cubicBezTo>
                    <a:pt x="719" y="37"/>
                    <a:pt x="706" y="51"/>
                    <a:pt x="691" y="51"/>
                  </a:cubicBezTo>
                  <a:cubicBezTo>
                    <a:pt x="679" y="57"/>
                    <a:pt x="670" y="62"/>
                    <a:pt x="664" y="67"/>
                  </a:cubicBezTo>
                  <a:cubicBezTo>
                    <a:pt x="664" y="66"/>
                    <a:pt x="664" y="66"/>
                    <a:pt x="664" y="65"/>
                  </a:cubicBezTo>
                  <a:lnTo>
                    <a:pt x="525" y="148"/>
                  </a:lnTo>
                  <a:lnTo>
                    <a:pt x="221" y="300"/>
                  </a:lnTo>
                  <a:lnTo>
                    <a:pt x="166" y="341"/>
                  </a:lnTo>
                  <a:lnTo>
                    <a:pt x="0" y="425"/>
                  </a:lnTo>
                  <a:cubicBezTo>
                    <a:pt x="0" y="425"/>
                    <a:pt x="55" y="383"/>
                    <a:pt x="138" y="341"/>
                  </a:cubicBezTo>
                  <a:cubicBezTo>
                    <a:pt x="166" y="314"/>
                    <a:pt x="221" y="286"/>
                    <a:pt x="263" y="259"/>
                  </a:cubicBezTo>
                  <a:cubicBezTo>
                    <a:pt x="290" y="244"/>
                    <a:pt x="318" y="231"/>
                    <a:pt x="346" y="217"/>
                  </a:cubicBezTo>
                  <a:cubicBezTo>
                    <a:pt x="374" y="203"/>
                    <a:pt x="401" y="189"/>
                    <a:pt x="428" y="175"/>
                  </a:cubicBezTo>
                  <a:cubicBezTo>
                    <a:pt x="456" y="162"/>
                    <a:pt x="484" y="148"/>
                    <a:pt x="498" y="134"/>
                  </a:cubicBezTo>
                  <a:cubicBezTo>
                    <a:pt x="525" y="120"/>
                    <a:pt x="553" y="106"/>
                    <a:pt x="581" y="93"/>
                  </a:cubicBezTo>
                  <a:cubicBezTo>
                    <a:pt x="636" y="65"/>
                    <a:pt x="678" y="51"/>
                    <a:pt x="719" y="23"/>
                  </a:cubicBezTo>
                  <a:cubicBezTo>
                    <a:pt x="737" y="13"/>
                    <a:pt x="756" y="5"/>
                    <a:pt x="774" y="0"/>
                  </a:cubicBezTo>
                  <a:cubicBezTo>
                    <a:pt x="770" y="2"/>
                    <a:pt x="765" y="4"/>
                    <a:pt x="761" y="9"/>
                  </a:cubicBezTo>
                </a:path>
              </a:pathLst>
            </a:custGeom>
            <a:solidFill>
              <a:srgbClr val="F8C9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gc5e19ac57c_5_0"/>
            <p:cNvSpPr/>
            <p:nvPr/>
          </p:nvSpPr>
          <p:spPr>
            <a:xfrm>
              <a:off x="1255713" y="3929063"/>
              <a:ext cx="74612" cy="44450"/>
            </a:xfrm>
            <a:custGeom>
              <a:rect b="b" l="l" r="r" t="t"/>
              <a:pathLst>
                <a:path extrusionOk="0" h="125" w="208">
                  <a:moveTo>
                    <a:pt x="207" y="0"/>
                  </a:moveTo>
                  <a:cubicBezTo>
                    <a:pt x="207" y="0"/>
                    <a:pt x="194" y="28"/>
                    <a:pt x="152" y="42"/>
                  </a:cubicBezTo>
                  <a:lnTo>
                    <a:pt x="68" y="84"/>
                  </a:lnTo>
                  <a:cubicBezTo>
                    <a:pt x="111" y="62"/>
                    <a:pt x="99" y="68"/>
                    <a:pt x="42" y="97"/>
                  </a:cubicBezTo>
                  <a:cubicBezTo>
                    <a:pt x="75" y="80"/>
                    <a:pt x="67" y="84"/>
                    <a:pt x="30" y="102"/>
                  </a:cubicBezTo>
                  <a:cubicBezTo>
                    <a:pt x="45" y="95"/>
                    <a:pt x="30" y="102"/>
                    <a:pt x="14" y="111"/>
                  </a:cubicBezTo>
                  <a:cubicBezTo>
                    <a:pt x="14" y="112"/>
                    <a:pt x="14" y="112"/>
                    <a:pt x="14" y="113"/>
                  </a:cubicBezTo>
                  <a:cubicBezTo>
                    <a:pt x="18" y="110"/>
                    <a:pt x="24" y="106"/>
                    <a:pt x="30" y="102"/>
                  </a:cubicBezTo>
                  <a:cubicBezTo>
                    <a:pt x="34" y="101"/>
                    <a:pt x="37" y="99"/>
                    <a:pt x="41" y="97"/>
                  </a:cubicBezTo>
                  <a:cubicBezTo>
                    <a:pt x="41" y="97"/>
                    <a:pt x="42" y="97"/>
                    <a:pt x="42" y="97"/>
                  </a:cubicBezTo>
                  <a:cubicBezTo>
                    <a:pt x="54" y="96"/>
                    <a:pt x="65" y="87"/>
                    <a:pt x="68" y="84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83" y="69"/>
                    <a:pt x="97" y="55"/>
                    <a:pt x="111" y="55"/>
                  </a:cubicBezTo>
                  <a:cubicBezTo>
                    <a:pt x="125" y="42"/>
                    <a:pt x="138" y="42"/>
                    <a:pt x="152" y="42"/>
                  </a:cubicBezTo>
                  <a:cubicBezTo>
                    <a:pt x="194" y="14"/>
                    <a:pt x="207" y="0"/>
                    <a:pt x="207" y="0"/>
                  </a:cubicBezTo>
                  <a:close/>
                  <a:moveTo>
                    <a:pt x="0" y="124"/>
                  </a:moveTo>
                  <a:cubicBezTo>
                    <a:pt x="0" y="124"/>
                    <a:pt x="5" y="119"/>
                    <a:pt x="14" y="113"/>
                  </a:cubicBezTo>
                  <a:cubicBezTo>
                    <a:pt x="12" y="124"/>
                    <a:pt x="0" y="124"/>
                    <a:pt x="0" y="124"/>
                  </a:cubicBezTo>
                  <a:close/>
                </a:path>
              </a:pathLst>
            </a:custGeom>
            <a:solidFill>
              <a:srgbClr val="F1B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gc5e19ac57c_5_0"/>
            <p:cNvSpPr/>
            <p:nvPr/>
          </p:nvSpPr>
          <p:spPr>
            <a:xfrm>
              <a:off x="1022350" y="3943350"/>
              <a:ext cx="288925" cy="155575"/>
            </a:xfrm>
            <a:custGeom>
              <a:rect b="b" l="l" r="r" t="t"/>
              <a:pathLst>
                <a:path extrusionOk="0" h="430" w="803">
                  <a:moveTo>
                    <a:pt x="802" y="0"/>
                  </a:moveTo>
                  <a:cubicBezTo>
                    <a:pt x="775" y="13"/>
                    <a:pt x="761" y="27"/>
                    <a:pt x="733" y="41"/>
                  </a:cubicBezTo>
                  <a:cubicBezTo>
                    <a:pt x="691" y="69"/>
                    <a:pt x="650" y="97"/>
                    <a:pt x="595" y="124"/>
                  </a:cubicBezTo>
                  <a:cubicBezTo>
                    <a:pt x="567" y="138"/>
                    <a:pt x="553" y="152"/>
                    <a:pt x="525" y="166"/>
                  </a:cubicBezTo>
                  <a:cubicBezTo>
                    <a:pt x="498" y="179"/>
                    <a:pt x="470" y="193"/>
                    <a:pt x="443" y="207"/>
                  </a:cubicBezTo>
                  <a:cubicBezTo>
                    <a:pt x="415" y="221"/>
                    <a:pt x="387" y="235"/>
                    <a:pt x="359" y="248"/>
                  </a:cubicBezTo>
                  <a:cubicBezTo>
                    <a:pt x="332" y="263"/>
                    <a:pt x="304" y="276"/>
                    <a:pt x="277" y="290"/>
                  </a:cubicBezTo>
                  <a:cubicBezTo>
                    <a:pt x="235" y="318"/>
                    <a:pt x="180" y="345"/>
                    <a:pt x="138" y="359"/>
                  </a:cubicBezTo>
                  <a:cubicBezTo>
                    <a:pt x="55" y="401"/>
                    <a:pt x="0" y="429"/>
                    <a:pt x="0" y="429"/>
                  </a:cubicBezTo>
                  <a:lnTo>
                    <a:pt x="0" y="429"/>
                  </a:lnTo>
                  <a:cubicBezTo>
                    <a:pt x="0" y="429"/>
                    <a:pt x="0" y="429"/>
                    <a:pt x="166" y="345"/>
                  </a:cubicBezTo>
                  <a:cubicBezTo>
                    <a:pt x="166" y="345"/>
                    <a:pt x="166" y="345"/>
                    <a:pt x="221" y="304"/>
                  </a:cubicBezTo>
                  <a:cubicBezTo>
                    <a:pt x="221" y="304"/>
                    <a:pt x="221" y="304"/>
                    <a:pt x="525" y="152"/>
                  </a:cubicBezTo>
                  <a:lnTo>
                    <a:pt x="525" y="152"/>
                  </a:lnTo>
                  <a:cubicBezTo>
                    <a:pt x="525" y="152"/>
                    <a:pt x="525" y="152"/>
                    <a:pt x="664" y="69"/>
                  </a:cubicBezTo>
                  <a:cubicBezTo>
                    <a:pt x="664" y="69"/>
                    <a:pt x="664" y="69"/>
                    <a:pt x="802" y="0"/>
                  </a:cubicBezTo>
                  <a:lnTo>
                    <a:pt x="802" y="0"/>
                  </a:lnTo>
                </a:path>
              </a:pathLst>
            </a:custGeom>
            <a:solidFill>
              <a:srgbClr val="F8C9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gc5e19ac57c_5_0"/>
            <p:cNvSpPr/>
            <p:nvPr/>
          </p:nvSpPr>
          <p:spPr>
            <a:xfrm>
              <a:off x="1077913" y="4032250"/>
              <a:ext cx="309562" cy="165100"/>
            </a:xfrm>
            <a:custGeom>
              <a:rect b="b" l="l" r="r" t="t"/>
              <a:pathLst>
                <a:path extrusionOk="0" h="457" w="858">
                  <a:moveTo>
                    <a:pt x="857" y="0"/>
                  </a:moveTo>
                  <a:cubicBezTo>
                    <a:pt x="857" y="0"/>
                    <a:pt x="801" y="28"/>
                    <a:pt x="732" y="70"/>
                  </a:cubicBezTo>
                  <a:cubicBezTo>
                    <a:pt x="691" y="97"/>
                    <a:pt x="635" y="125"/>
                    <a:pt x="594" y="153"/>
                  </a:cubicBezTo>
                  <a:cubicBezTo>
                    <a:pt x="566" y="167"/>
                    <a:pt x="538" y="181"/>
                    <a:pt x="511" y="194"/>
                  </a:cubicBezTo>
                  <a:cubicBezTo>
                    <a:pt x="483" y="208"/>
                    <a:pt x="469" y="222"/>
                    <a:pt x="442" y="236"/>
                  </a:cubicBezTo>
                  <a:cubicBezTo>
                    <a:pt x="414" y="250"/>
                    <a:pt x="387" y="263"/>
                    <a:pt x="359" y="277"/>
                  </a:cubicBezTo>
                  <a:cubicBezTo>
                    <a:pt x="331" y="305"/>
                    <a:pt x="303" y="305"/>
                    <a:pt x="275" y="319"/>
                  </a:cubicBezTo>
                  <a:cubicBezTo>
                    <a:pt x="221" y="347"/>
                    <a:pt x="179" y="374"/>
                    <a:pt x="137" y="388"/>
                  </a:cubicBezTo>
                  <a:cubicBezTo>
                    <a:pt x="60" y="426"/>
                    <a:pt x="7" y="452"/>
                    <a:pt x="0" y="456"/>
                  </a:cubicBezTo>
                  <a:cubicBezTo>
                    <a:pt x="5" y="454"/>
                    <a:pt x="31" y="440"/>
                    <a:pt x="68" y="416"/>
                  </a:cubicBezTo>
                  <a:lnTo>
                    <a:pt x="345" y="263"/>
                  </a:lnTo>
                  <a:lnTo>
                    <a:pt x="663" y="97"/>
                  </a:lnTo>
                  <a:lnTo>
                    <a:pt x="843" y="0"/>
                  </a:lnTo>
                  <a:lnTo>
                    <a:pt x="857" y="0"/>
                  </a:lnTo>
                </a:path>
              </a:pathLst>
            </a:custGeom>
            <a:solidFill>
              <a:srgbClr val="F8C9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gc5e19ac57c_5_0"/>
            <p:cNvSpPr/>
            <p:nvPr/>
          </p:nvSpPr>
          <p:spPr>
            <a:xfrm>
              <a:off x="1101725" y="4035425"/>
              <a:ext cx="274638" cy="147638"/>
            </a:xfrm>
            <a:custGeom>
              <a:rect b="b" l="l" r="r" t="t"/>
              <a:pathLst>
                <a:path extrusionOk="0" h="410" w="763">
                  <a:moveTo>
                    <a:pt x="595" y="90"/>
                  </a:moveTo>
                  <a:lnTo>
                    <a:pt x="277" y="256"/>
                  </a:lnTo>
                  <a:lnTo>
                    <a:pt x="0" y="409"/>
                  </a:lnTo>
                  <a:cubicBezTo>
                    <a:pt x="14" y="395"/>
                    <a:pt x="42" y="381"/>
                    <a:pt x="56" y="367"/>
                  </a:cubicBezTo>
                  <a:cubicBezTo>
                    <a:pt x="97" y="340"/>
                    <a:pt x="138" y="326"/>
                    <a:pt x="194" y="298"/>
                  </a:cubicBezTo>
                  <a:cubicBezTo>
                    <a:pt x="222" y="284"/>
                    <a:pt x="249" y="256"/>
                    <a:pt x="277" y="243"/>
                  </a:cubicBezTo>
                  <a:cubicBezTo>
                    <a:pt x="304" y="229"/>
                    <a:pt x="319" y="215"/>
                    <a:pt x="346" y="201"/>
                  </a:cubicBezTo>
                  <a:cubicBezTo>
                    <a:pt x="374" y="187"/>
                    <a:pt x="401" y="174"/>
                    <a:pt x="429" y="160"/>
                  </a:cubicBezTo>
                  <a:cubicBezTo>
                    <a:pt x="457" y="146"/>
                    <a:pt x="485" y="132"/>
                    <a:pt x="512" y="118"/>
                  </a:cubicBezTo>
                  <a:cubicBezTo>
                    <a:pt x="567" y="90"/>
                    <a:pt x="609" y="77"/>
                    <a:pt x="651" y="49"/>
                  </a:cubicBezTo>
                  <a:cubicBezTo>
                    <a:pt x="682" y="36"/>
                    <a:pt x="707" y="27"/>
                    <a:pt x="727" y="19"/>
                  </a:cubicBezTo>
                  <a:cubicBezTo>
                    <a:pt x="762" y="0"/>
                    <a:pt x="727" y="19"/>
                    <a:pt x="595" y="90"/>
                  </a:cubicBezTo>
                </a:path>
              </a:pathLst>
            </a:custGeom>
            <a:solidFill>
              <a:srgbClr val="F8C9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gc5e19ac57c_5_0"/>
            <p:cNvSpPr/>
            <p:nvPr/>
          </p:nvSpPr>
          <p:spPr>
            <a:xfrm>
              <a:off x="1211263" y="4127500"/>
              <a:ext cx="228600" cy="127000"/>
            </a:xfrm>
            <a:custGeom>
              <a:rect b="b" l="l" r="r" t="t"/>
              <a:pathLst>
                <a:path extrusionOk="0" h="353" w="637">
                  <a:moveTo>
                    <a:pt x="636" y="0"/>
                  </a:moveTo>
                  <a:lnTo>
                    <a:pt x="608" y="28"/>
                  </a:lnTo>
                  <a:cubicBezTo>
                    <a:pt x="567" y="42"/>
                    <a:pt x="525" y="70"/>
                    <a:pt x="484" y="97"/>
                  </a:cubicBezTo>
                  <a:cubicBezTo>
                    <a:pt x="456" y="111"/>
                    <a:pt x="442" y="125"/>
                    <a:pt x="415" y="139"/>
                  </a:cubicBezTo>
                  <a:cubicBezTo>
                    <a:pt x="387" y="153"/>
                    <a:pt x="373" y="166"/>
                    <a:pt x="346" y="180"/>
                  </a:cubicBezTo>
                  <a:cubicBezTo>
                    <a:pt x="318" y="180"/>
                    <a:pt x="290" y="194"/>
                    <a:pt x="276" y="208"/>
                  </a:cubicBezTo>
                  <a:cubicBezTo>
                    <a:pt x="249" y="222"/>
                    <a:pt x="221" y="236"/>
                    <a:pt x="193" y="250"/>
                  </a:cubicBezTo>
                  <a:cubicBezTo>
                    <a:pt x="152" y="277"/>
                    <a:pt x="110" y="291"/>
                    <a:pt x="69" y="319"/>
                  </a:cubicBezTo>
                  <a:cubicBezTo>
                    <a:pt x="61" y="321"/>
                    <a:pt x="54" y="323"/>
                    <a:pt x="47" y="326"/>
                  </a:cubicBezTo>
                  <a:cubicBezTo>
                    <a:pt x="0" y="352"/>
                    <a:pt x="47" y="326"/>
                    <a:pt x="262" y="208"/>
                  </a:cubicBezTo>
                  <a:lnTo>
                    <a:pt x="567" y="42"/>
                  </a:lnTo>
                  <a:lnTo>
                    <a:pt x="636" y="0"/>
                  </a:lnTo>
                </a:path>
              </a:pathLst>
            </a:custGeom>
            <a:solidFill>
              <a:srgbClr val="F8C9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gc5e19ac57c_5_0"/>
            <p:cNvSpPr/>
            <p:nvPr/>
          </p:nvSpPr>
          <p:spPr>
            <a:xfrm>
              <a:off x="1192213" y="4106863"/>
              <a:ext cx="284162" cy="155575"/>
            </a:xfrm>
            <a:custGeom>
              <a:rect b="b" l="l" r="r" t="t"/>
              <a:pathLst>
                <a:path extrusionOk="0" h="430" w="789">
                  <a:moveTo>
                    <a:pt x="788" y="0"/>
                  </a:moveTo>
                  <a:cubicBezTo>
                    <a:pt x="788" y="0"/>
                    <a:pt x="747" y="28"/>
                    <a:pt x="692" y="55"/>
                  </a:cubicBezTo>
                  <a:cubicBezTo>
                    <a:pt x="692" y="55"/>
                    <a:pt x="692" y="55"/>
                    <a:pt x="623" y="97"/>
                  </a:cubicBezTo>
                  <a:lnTo>
                    <a:pt x="623" y="97"/>
                  </a:lnTo>
                  <a:cubicBezTo>
                    <a:pt x="623" y="97"/>
                    <a:pt x="623" y="97"/>
                    <a:pt x="318" y="263"/>
                  </a:cubicBezTo>
                  <a:cubicBezTo>
                    <a:pt x="318" y="263"/>
                    <a:pt x="318" y="263"/>
                    <a:pt x="42" y="415"/>
                  </a:cubicBezTo>
                  <a:cubicBezTo>
                    <a:pt x="42" y="415"/>
                    <a:pt x="42" y="415"/>
                    <a:pt x="28" y="415"/>
                  </a:cubicBezTo>
                  <a:cubicBezTo>
                    <a:pt x="14" y="415"/>
                    <a:pt x="0" y="429"/>
                    <a:pt x="0" y="429"/>
                  </a:cubicBezTo>
                  <a:cubicBezTo>
                    <a:pt x="0" y="429"/>
                    <a:pt x="42" y="387"/>
                    <a:pt x="111" y="346"/>
                  </a:cubicBezTo>
                  <a:cubicBezTo>
                    <a:pt x="152" y="332"/>
                    <a:pt x="194" y="305"/>
                    <a:pt x="236" y="277"/>
                  </a:cubicBezTo>
                  <a:cubicBezTo>
                    <a:pt x="263" y="263"/>
                    <a:pt x="291" y="249"/>
                    <a:pt x="305" y="235"/>
                  </a:cubicBezTo>
                  <a:cubicBezTo>
                    <a:pt x="332" y="221"/>
                    <a:pt x="360" y="208"/>
                    <a:pt x="387" y="194"/>
                  </a:cubicBezTo>
                  <a:cubicBezTo>
                    <a:pt x="402" y="180"/>
                    <a:pt x="429" y="180"/>
                    <a:pt x="457" y="166"/>
                  </a:cubicBezTo>
                  <a:cubicBezTo>
                    <a:pt x="484" y="152"/>
                    <a:pt x="498" y="139"/>
                    <a:pt x="526" y="125"/>
                  </a:cubicBezTo>
                  <a:cubicBezTo>
                    <a:pt x="567" y="97"/>
                    <a:pt x="623" y="83"/>
                    <a:pt x="650" y="55"/>
                  </a:cubicBezTo>
                  <a:cubicBezTo>
                    <a:pt x="734" y="28"/>
                    <a:pt x="788" y="0"/>
                    <a:pt x="788" y="0"/>
                  </a:cubicBezTo>
                  <a:lnTo>
                    <a:pt x="788" y="0"/>
                  </a:lnTo>
                </a:path>
              </a:pathLst>
            </a:custGeom>
            <a:solidFill>
              <a:srgbClr val="F8C9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gc5e19ac57c_5_0"/>
            <p:cNvSpPr/>
            <p:nvPr/>
          </p:nvSpPr>
          <p:spPr>
            <a:xfrm>
              <a:off x="1660525" y="3451225"/>
              <a:ext cx="528637" cy="561976"/>
            </a:xfrm>
            <a:custGeom>
              <a:rect b="b" l="l" r="r" t="t"/>
              <a:pathLst>
                <a:path extrusionOk="0" h="1562" w="1467">
                  <a:moveTo>
                    <a:pt x="1466" y="994"/>
                  </a:moveTo>
                  <a:lnTo>
                    <a:pt x="1461" y="1046"/>
                  </a:lnTo>
                  <a:lnTo>
                    <a:pt x="470" y="1561"/>
                  </a:lnTo>
                  <a:lnTo>
                    <a:pt x="0" y="635"/>
                  </a:lnTo>
                  <a:lnTo>
                    <a:pt x="1244" y="0"/>
                  </a:lnTo>
                  <a:lnTo>
                    <a:pt x="1281" y="70"/>
                  </a:lnTo>
                  <a:lnTo>
                    <a:pt x="1418" y="515"/>
                  </a:lnTo>
                  <a:lnTo>
                    <a:pt x="1466" y="99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gc5e19ac57c_5_0"/>
            <p:cNvSpPr/>
            <p:nvPr/>
          </p:nvSpPr>
          <p:spPr>
            <a:xfrm>
              <a:off x="492125" y="3360738"/>
              <a:ext cx="544514" cy="598486"/>
            </a:xfrm>
            <a:custGeom>
              <a:rect b="b" l="l" r="r" t="t"/>
              <a:pathLst>
                <a:path extrusionOk="0" h="1662" w="1513">
                  <a:moveTo>
                    <a:pt x="25" y="767"/>
                  </a:moveTo>
                  <a:lnTo>
                    <a:pt x="164" y="322"/>
                  </a:lnTo>
                  <a:lnTo>
                    <a:pt x="338" y="0"/>
                  </a:lnTo>
                  <a:lnTo>
                    <a:pt x="1512" y="803"/>
                  </a:lnTo>
                  <a:lnTo>
                    <a:pt x="931" y="1661"/>
                  </a:lnTo>
                  <a:lnTo>
                    <a:pt x="0" y="1017"/>
                  </a:lnTo>
                  <a:lnTo>
                    <a:pt x="25" y="7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gc59905eb84_0_73"/>
          <p:cNvGrpSpPr/>
          <p:nvPr/>
        </p:nvGrpSpPr>
        <p:grpSpPr>
          <a:xfrm>
            <a:off x="1720023" y="488028"/>
            <a:ext cx="20937600" cy="1539039"/>
            <a:chOff x="1739573" y="511491"/>
            <a:chExt cx="20937600" cy="1539039"/>
          </a:xfrm>
        </p:grpSpPr>
        <p:sp>
          <p:nvSpPr>
            <p:cNvPr id="858" name="Google Shape;858;gc59905eb84_0_73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Churn or No Churn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859" name="Google Shape;859;gc59905eb84_0_73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860" name="Google Shape;860;gc59905eb84_0_73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gc59905eb84_0_73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gc59905eb84_0_73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gc59905eb84_0_73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gc59905eb84_0_73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gc59905eb84_0_73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66" name="Google Shape;866;gc59905eb84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050" y="2840576"/>
            <a:ext cx="17754601" cy="84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c59905eb84_0_73"/>
          <p:cNvSpPr txBox="1"/>
          <p:nvPr/>
        </p:nvSpPr>
        <p:spPr>
          <a:xfrm>
            <a:off x="10688825" y="21105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KMeans</a:t>
            </a:r>
            <a:endParaRPr/>
          </a:p>
        </p:txBody>
      </p:sp>
      <p:sp>
        <p:nvSpPr>
          <p:cNvPr id="868" name="Google Shape;868;gc59905eb84_0_73"/>
          <p:cNvSpPr txBox="1"/>
          <p:nvPr/>
        </p:nvSpPr>
        <p:spPr>
          <a:xfrm>
            <a:off x="1147250" y="4934475"/>
            <a:ext cx="6736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Pool performance at k=2</a:t>
            </a:r>
            <a:endParaRPr sz="38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patterns not obvious</a:t>
            </a:r>
            <a:endParaRPr sz="38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869" name="Google Shape;869;gc59905eb84_0_73"/>
          <p:cNvGrpSpPr/>
          <p:nvPr/>
        </p:nvGrpSpPr>
        <p:grpSpPr>
          <a:xfrm>
            <a:off x="452658" y="4934469"/>
            <a:ext cx="694600" cy="658665"/>
            <a:chOff x="7222994" y="6982392"/>
            <a:chExt cx="960188" cy="960434"/>
          </a:xfrm>
        </p:grpSpPr>
        <p:sp>
          <p:nvSpPr>
            <p:cNvPr id="870" name="Google Shape;870;gc59905eb84_0_73"/>
            <p:cNvSpPr/>
            <p:nvPr/>
          </p:nvSpPr>
          <p:spPr>
            <a:xfrm>
              <a:off x="7222994" y="6982392"/>
              <a:ext cx="960188" cy="96043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1" name="Google Shape;871;gc59905eb84_0_73"/>
            <p:cNvSpPr/>
            <p:nvPr/>
          </p:nvSpPr>
          <p:spPr>
            <a:xfrm>
              <a:off x="7496033" y="7255500"/>
              <a:ext cx="414095" cy="41419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72" name="Google Shape;872;gc59905eb84_0_73"/>
          <p:cNvGrpSpPr/>
          <p:nvPr/>
        </p:nvGrpSpPr>
        <p:grpSpPr>
          <a:xfrm>
            <a:off x="452658" y="7385019"/>
            <a:ext cx="694600" cy="658665"/>
            <a:chOff x="7222994" y="6982392"/>
            <a:chExt cx="960188" cy="960434"/>
          </a:xfrm>
        </p:grpSpPr>
        <p:sp>
          <p:nvSpPr>
            <p:cNvPr id="873" name="Google Shape;873;gc59905eb84_0_73"/>
            <p:cNvSpPr/>
            <p:nvPr/>
          </p:nvSpPr>
          <p:spPr>
            <a:xfrm>
              <a:off x="7222994" y="6982392"/>
              <a:ext cx="960188" cy="96043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4" name="Google Shape;874;gc59905eb84_0_73"/>
            <p:cNvSpPr/>
            <p:nvPr/>
          </p:nvSpPr>
          <p:spPr>
            <a:xfrm>
              <a:off x="7496033" y="7255500"/>
              <a:ext cx="414095" cy="414194"/>
            </a:xfrm>
            <a:custGeom>
              <a:rect b="b" l="l" r="r" t="t"/>
              <a:pathLst>
                <a:path extrusionOk="0" h="19679" w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gc59905eb84_2_0"/>
          <p:cNvGrpSpPr/>
          <p:nvPr/>
        </p:nvGrpSpPr>
        <p:grpSpPr>
          <a:xfrm>
            <a:off x="1739573" y="488028"/>
            <a:ext cx="20937600" cy="2200616"/>
            <a:chOff x="1739573" y="511491"/>
            <a:chExt cx="20937600" cy="2200616"/>
          </a:xfrm>
        </p:grpSpPr>
        <p:sp>
          <p:nvSpPr>
            <p:cNvPr id="336" name="Google Shape;336;gc59905eb84_2_0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Team Member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337" name="Google Shape;337;gc59905eb84_2_0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338" name="Google Shape;338;gc59905eb84_2_0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gc59905eb84_2_0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gc59905eb84_2_0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gc59905eb84_2_0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gc59905eb84_2_0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gc59905eb84_2_0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4" name="Google Shape;344;gc59905eb84_2_0"/>
            <p:cNvSpPr txBox="1"/>
            <p:nvPr/>
          </p:nvSpPr>
          <p:spPr>
            <a:xfrm>
              <a:off x="1739573" y="2035007"/>
              <a:ext cx="20937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Your great subtitle </a:t>
              </a:r>
              <a:r>
                <a:rPr lang="en-US" sz="3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 this line</a:t>
              </a:r>
              <a:endParaRPr/>
            </a:p>
          </p:txBody>
        </p:sp>
      </p:grpSp>
      <p:grpSp>
        <p:nvGrpSpPr>
          <p:cNvPr id="345" name="Google Shape;345;gc59905eb84_2_0"/>
          <p:cNvGrpSpPr/>
          <p:nvPr/>
        </p:nvGrpSpPr>
        <p:grpSpPr>
          <a:xfrm>
            <a:off x="7102917" y="4623323"/>
            <a:ext cx="4566300" cy="5172274"/>
            <a:chOff x="9899392" y="4676573"/>
            <a:chExt cx="4566300" cy="5172274"/>
          </a:xfrm>
        </p:grpSpPr>
        <p:sp>
          <p:nvSpPr>
            <p:cNvPr id="346" name="Google Shape;346;gc59905eb84_2_0"/>
            <p:cNvSpPr/>
            <p:nvPr/>
          </p:nvSpPr>
          <p:spPr>
            <a:xfrm>
              <a:off x="10243190" y="4676573"/>
              <a:ext cx="3866100" cy="3867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gc59905eb84_2_0"/>
            <p:cNvSpPr/>
            <p:nvPr/>
          </p:nvSpPr>
          <p:spPr>
            <a:xfrm>
              <a:off x="13067371" y="4730219"/>
              <a:ext cx="1272000" cy="12723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12700" rotWithShape="0" algn="ctr" dir="5400000" dist="114299">
                <a:schemeClr val="lt2">
                  <a:alpha val="8630"/>
                </a:schemeClr>
              </a:outerShdw>
            </a:effectLst>
          </p:spPr>
          <p:txBody>
            <a:bodyPr anchorCtr="0" anchor="ctr" bIns="91425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2F3A49"/>
                  </a:solidFill>
                  <a:latin typeface="Lato"/>
                  <a:ea typeface="Lato"/>
                  <a:cs typeface="Lato"/>
                  <a:sym typeface="Lato"/>
                </a:rPr>
                <a:t>02</a:t>
              </a:r>
              <a:endParaRPr b="1" sz="4000">
                <a:solidFill>
                  <a:srgbClr val="2F3A4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8" name="Google Shape;348;gc59905eb84_2_0"/>
            <p:cNvSpPr/>
            <p:nvPr/>
          </p:nvSpPr>
          <p:spPr>
            <a:xfrm>
              <a:off x="10630868" y="8852951"/>
              <a:ext cx="3126300" cy="58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219450" lIns="243850" spcFirstLastPara="1" rIns="243850" wrap="square" tIns="121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Muyan Xie</a:t>
              </a:r>
              <a:endPara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9" name="Google Shape;349;gc59905eb84_2_0"/>
            <p:cNvSpPr txBox="1"/>
            <p:nvPr/>
          </p:nvSpPr>
          <p:spPr>
            <a:xfrm>
              <a:off x="9899392" y="9541047"/>
              <a:ext cx="4566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gc59905eb84_2_0"/>
          <p:cNvGrpSpPr/>
          <p:nvPr/>
        </p:nvGrpSpPr>
        <p:grpSpPr>
          <a:xfrm>
            <a:off x="12302269" y="4623323"/>
            <a:ext cx="4566300" cy="5172274"/>
            <a:chOff x="15098744" y="4676573"/>
            <a:chExt cx="4566300" cy="5172274"/>
          </a:xfrm>
        </p:grpSpPr>
        <p:sp>
          <p:nvSpPr>
            <p:cNvPr id="351" name="Google Shape;351;gc59905eb84_2_0"/>
            <p:cNvSpPr/>
            <p:nvPr/>
          </p:nvSpPr>
          <p:spPr>
            <a:xfrm>
              <a:off x="15460484" y="4676573"/>
              <a:ext cx="3866100" cy="3867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c59905eb84_2_0"/>
            <p:cNvSpPr/>
            <p:nvPr/>
          </p:nvSpPr>
          <p:spPr>
            <a:xfrm>
              <a:off x="18392794" y="4709859"/>
              <a:ext cx="1272000" cy="12723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12700" rotWithShape="0" algn="ctr" dir="5400000" dist="114299">
                <a:schemeClr val="lt2">
                  <a:alpha val="8630"/>
                </a:schemeClr>
              </a:outerShdw>
            </a:effectLst>
          </p:spPr>
          <p:txBody>
            <a:bodyPr anchorCtr="0" anchor="ctr" bIns="91425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2F3A49"/>
                  </a:solidFill>
                  <a:latin typeface="Lato"/>
                  <a:ea typeface="Lato"/>
                  <a:cs typeface="Lato"/>
                  <a:sym typeface="Lato"/>
                </a:rPr>
                <a:t>03</a:t>
              </a:r>
              <a:endParaRPr b="1" sz="4000">
                <a:solidFill>
                  <a:srgbClr val="2F3A4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3" name="Google Shape;353;gc59905eb84_2_0"/>
            <p:cNvSpPr/>
            <p:nvPr/>
          </p:nvSpPr>
          <p:spPr>
            <a:xfrm>
              <a:off x="15827038" y="8832750"/>
              <a:ext cx="3495900" cy="57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219450" lIns="243850" spcFirstLastPara="1" rIns="243850" wrap="square" tIns="121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Yangyang Zhou</a:t>
              </a:r>
              <a:endPara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4" name="Google Shape;354;gc59905eb84_2_0"/>
            <p:cNvSpPr txBox="1"/>
            <p:nvPr/>
          </p:nvSpPr>
          <p:spPr>
            <a:xfrm>
              <a:off x="15098744" y="9541047"/>
              <a:ext cx="4566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gc59905eb84_2_0"/>
          <p:cNvGrpSpPr/>
          <p:nvPr/>
        </p:nvGrpSpPr>
        <p:grpSpPr>
          <a:xfrm>
            <a:off x="1608351" y="4623323"/>
            <a:ext cx="4566300" cy="5172274"/>
            <a:chOff x="4404826" y="4676573"/>
            <a:chExt cx="4566300" cy="5172274"/>
          </a:xfrm>
        </p:grpSpPr>
        <p:sp>
          <p:nvSpPr>
            <p:cNvPr id="356" name="Google Shape;356;gc59905eb84_2_0"/>
            <p:cNvSpPr/>
            <p:nvPr/>
          </p:nvSpPr>
          <p:spPr>
            <a:xfrm>
              <a:off x="4753770" y="4676573"/>
              <a:ext cx="3866100" cy="386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gc59905eb84_2_0"/>
            <p:cNvSpPr/>
            <p:nvPr/>
          </p:nvSpPr>
          <p:spPr>
            <a:xfrm>
              <a:off x="7609755" y="4706042"/>
              <a:ext cx="1272000" cy="12723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12700" rotWithShape="0" algn="ctr" dir="5400000" dist="114299">
                <a:schemeClr val="lt2">
                  <a:alpha val="8630"/>
                </a:schemeClr>
              </a:outerShdw>
            </a:effectLst>
          </p:spPr>
          <p:txBody>
            <a:bodyPr anchorCtr="0" anchor="ctr" bIns="91425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2F3A49"/>
                  </a:solidFill>
                  <a:latin typeface="Lato"/>
                  <a:ea typeface="Lato"/>
                  <a:cs typeface="Lato"/>
                  <a:sym typeface="Lato"/>
                </a:rPr>
                <a:t>01</a:t>
              </a:r>
              <a:endParaRPr b="1" sz="4000">
                <a:solidFill>
                  <a:srgbClr val="2F3A4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8" name="Google Shape;358;gc59905eb84_2_0"/>
            <p:cNvSpPr/>
            <p:nvPr/>
          </p:nvSpPr>
          <p:spPr>
            <a:xfrm>
              <a:off x="5188499" y="8852951"/>
              <a:ext cx="3126300" cy="58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19450" lIns="243850" spcFirstLastPara="1" rIns="243850" wrap="square" tIns="121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Yulong Gong</a:t>
              </a:r>
              <a:endPara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9" name="Google Shape;359;gc59905eb84_2_0"/>
            <p:cNvSpPr txBox="1"/>
            <p:nvPr/>
          </p:nvSpPr>
          <p:spPr>
            <a:xfrm>
              <a:off x="4404826" y="9541047"/>
              <a:ext cx="4566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gc59905eb84_2_0"/>
          <p:cNvGrpSpPr/>
          <p:nvPr/>
        </p:nvGrpSpPr>
        <p:grpSpPr>
          <a:xfrm>
            <a:off x="17887794" y="4623323"/>
            <a:ext cx="4566300" cy="5172274"/>
            <a:chOff x="15098744" y="4676573"/>
            <a:chExt cx="4566300" cy="5172274"/>
          </a:xfrm>
        </p:grpSpPr>
        <p:sp>
          <p:nvSpPr>
            <p:cNvPr id="361" name="Google Shape;361;gc59905eb84_2_0"/>
            <p:cNvSpPr/>
            <p:nvPr/>
          </p:nvSpPr>
          <p:spPr>
            <a:xfrm>
              <a:off x="15460484" y="4676573"/>
              <a:ext cx="3866100" cy="386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gc59905eb84_2_0"/>
            <p:cNvSpPr/>
            <p:nvPr/>
          </p:nvSpPr>
          <p:spPr>
            <a:xfrm>
              <a:off x="18392794" y="4709859"/>
              <a:ext cx="1272000" cy="12723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ffectLst>
              <a:outerShdw blurRad="12700" rotWithShape="0" algn="ctr" dir="5400000" dist="114299">
                <a:schemeClr val="lt2">
                  <a:alpha val="8630"/>
                </a:schemeClr>
              </a:outerShdw>
            </a:effectLst>
          </p:spPr>
          <p:txBody>
            <a:bodyPr anchorCtr="0" anchor="ctr" bIns="91425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2F3A49"/>
                  </a:solidFill>
                  <a:latin typeface="Lato"/>
                  <a:ea typeface="Lato"/>
                  <a:cs typeface="Lato"/>
                  <a:sym typeface="Lato"/>
                </a:rPr>
                <a:t>04</a:t>
              </a:r>
              <a:endParaRPr b="1" sz="4000">
                <a:solidFill>
                  <a:srgbClr val="2F3A4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3" name="Google Shape;363;gc59905eb84_2_0"/>
            <p:cNvSpPr/>
            <p:nvPr/>
          </p:nvSpPr>
          <p:spPr>
            <a:xfrm>
              <a:off x="15880700" y="8822900"/>
              <a:ext cx="3097500" cy="565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219450" lIns="243850" spcFirstLastPara="1" rIns="243850" wrap="square" tIns="121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Yichi Zhang</a:t>
              </a:r>
              <a:endParaRPr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4" name="Google Shape;364;gc59905eb84_2_0"/>
            <p:cNvSpPr txBox="1"/>
            <p:nvPr/>
          </p:nvSpPr>
          <p:spPr>
            <a:xfrm>
              <a:off x="15098744" y="9541047"/>
              <a:ext cx="4566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5" name="Google Shape;365;gc59905eb8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350" y="4994025"/>
            <a:ext cx="3054300" cy="315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6" name="Google Shape;366;gc59905eb84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3792" y="4994062"/>
            <a:ext cx="3054300" cy="305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7" name="Google Shape;367;gc59905eb84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8925" y="4994037"/>
            <a:ext cx="3054300" cy="305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8" name="Google Shape;368;gc59905eb84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8275" y="5045325"/>
            <a:ext cx="3054300" cy="305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gc5e19ac57c_5_233"/>
          <p:cNvGrpSpPr/>
          <p:nvPr/>
        </p:nvGrpSpPr>
        <p:grpSpPr>
          <a:xfrm>
            <a:off x="1739573" y="488028"/>
            <a:ext cx="20937600" cy="1539039"/>
            <a:chOff x="1739573" y="511491"/>
            <a:chExt cx="20937600" cy="1539039"/>
          </a:xfrm>
        </p:grpSpPr>
        <p:sp>
          <p:nvSpPr>
            <p:cNvPr id="881" name="Google Shape;881;gc5e19ac57c_5_233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Supervised Models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882" name="Google Shape;882;gc5e19ac57c_5_233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883" name="Google Shape;883;gc5e19ac57c_5_233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gc5e19ac57c_5_233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gc5e19ac57c_5_233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gc5e19ac57c_5_233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gc5e19ac57c_5_233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gc5e19ac57c_5_233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9" name="Google Shape;889;gc5e19ac57c_5_233"/>
          <p:cNvSpPr/>
          <p:nvPr>
            <p:ph idx="2" type="pic"/>
          </p:nvPr>
        </p:nvSpPr>
        <p:spPr>
          <a:xfrm>
            <a:off x="4395275" y="5738028"/>
            <a:ext cx="59673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5E25"/>
                </a:solidFill>
                <a:latin typeface="Lexend Deca"/>
                <a:ea typeface="Lexend Deca"/>
                <a:cs typeface="Lexend Deca"/>
                <a:sym typeface="Lexend Deca"/>
              </a:rPr>
              <a:t>F1 score</a:t>
            </a:r>
            <a:endParaRPr sz="3600">
              <a:solidFill>
                <a:srgbClr val="405E2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Logistic</a:t>
            </a:r>
            <a:r>
              <a:rPr lang="en-US" sz="3600"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regression: 0.9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Random Forest: 0.88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90" name="Google Shape;890;gc5e19ac57c_5_233"/>
          <p:cNvSpPr/>
          <p:nvPr/>
        </p:nvSpPr>
        <p:spPr>
          <a:xfrm>
            <a:off x="2327899" y="5551522"/>
            <a:ext cx="1673674" cy="1674110"/>
          </a:xfrm>
          <a:custGeom>
            <a:rect b="b" l="l" r="r" t="t"/>
            <a:pathLst>
              <a:path extrusionOk="0" h="212" w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91400" lIns="182825" spcFirstLastPara="1" rIns="182825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gc5e19ac57c_5_233"/>
          <p:cNvGrpSpPr/>
          <p:nvPr/>
        </p:nvGrpSpPr>
        <p:grpSpPr>
          <a:xfrm>
            <a:off x="2764850" y="5973762"/>
            <a:ext cx="787902" cy="790648"/>
            <a:chOff x="3206750" y="1381125"/>
            <a:chExt cx="490538" cy="492125"/>
          </a:xfrm>
        </p:grpSpPr>
        <p:sp>
          <p:nvSpPr>
            <p:cNvPr id="892" name="Google Shape;892;gc5e19ac57c_5_233"/>
            <p:cNvSpPr/>
            <p:nvPr/>
          </p:nvSpPr>
          <p:spPr>
            <a:xfrm>
              <a:off x="3206750" y="1381125"/>
              <a:ext cx="490538" cy="492125"/>
            </a:xfrm>
            <a:custGeom>
              <a:rect b="b" l="l" r="r" t="t"/>
              <a:pathLst>
                <a:path extrusionOk="0" h="128" w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gc5e19ac57c_5_233"/>
            <p:cNvSpPr/>
            <p:nvPr/>
          </p:nvSpPr>
          <p:spPr>
            <a:xfrm>
              <a:off x="3406775" y="1458913"/>
              <a:ext cx="114300" cy="114300"/>
            </a:xfrm>
            <a:custGeom>
              <a:rect b="b" l="l" r="r" t="t"/>
              <a:pathLst>
                <a:path extrusionOk="0" h="30" w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gc5e19ac57c_5_233"/>
          <p:cNvGrpSpPr/>
          <p:nvPr/>
        </p:nvGrpSpPr>
        <p:grpSpPr>
          <a:xfrm>
            <a:off x="1253817" y="7225637"/>
            <a:ext cx="3498000" cy="1970129"/>
            <a:chOff x="2858487" y="6612406"/>
            <a:chExt cx="3498000" cy="1970129"/>
          </a:xfrm>
        </p:grpSpPr>
        <p:sp>
          <p:nvSpPr>
            <p:cNvPr id="895" name="Google Shape;895;gc5e19ac57c_5_233"/>
            <p:cNvSpPr txBox="1"/>
            <p:nvPr/>
          </p:nvSpPr>
          <p:spPr>
            <a:xfrm>
              <a:off x="2858487" y="7336035"/>
              <a:ext cx="34980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gc5e19ac57c_5_233"/>
            <p:cNvSpPr txBox="1"/>
            <p:nvPr/>
          </p:nvSpPr>
          <p:spPr>
            <a:xfrm>
              <a:off x="2996937" y="6612406"/>
              <a:ext cx="3248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Non PCA</a:t>
              </a:r>
              <a:endParaRPr b="1" sz="4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897" name="Google Shape;897;gc5e19ac57c_5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1325" y="2910575"/>
            <a:ext cx="10373125" cy="6850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gc5e19ac57c_5_233"/>
          <p:cNvCxnSpPr/>
          <p:nvPr/>
        </p:nvCxnSpPr>
        <p:spPr>
          <a:xfrm>
            <a:off x="14711588" y="9760750"/>
            <a:ext cx="300" cy="22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gc5e19ac57c_5_233"/>
          <p:cNvCxnSpPr/>
          <p:nvPr/>
        </p:nvCxnSpPr>
        <p:spPr>
          <a:xfrm flipH="1" rot="10800000">
            <a:off x="14693175" y="10266575"/>
            <a:ext cx="24633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0" name="Google Shape;900;gc5e19ac57c_5_233"/>
          <p:cNvCxnSpPr/>
          <p:nvPr/>
        </p:nvCxnSpPr>
        <p:spPr>
          <a:xfrm flipH="1" rot="10800000">
            <a:off x="14693175" y="10800300"/>
            <a:ext cx="24633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1" name="Google Shape;901;gc5e19ac57c_5_233"/>
          <p:cNvCxnSpPr/>
          <p:nvPr/>
        </p:nvCxnSpPr>
        <p:spPr>
          <a:xfrm flipH="1" rot="10800000">
            <a:off x="14693175" y="11972350"/>
            <a:ext cx="24633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gc5e19ac57c_5_233"/>
          <p:cNvSpPr txBox="1"/>
          <p:nvPr/>
        </p:nvSpPr>
        <p:spPr>
          <a:xfrm>
            <a:off x="17428975" y="9966100"/>
            <a:ext cx="62139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latin typeface="Lexend Deca"/>
                <a:ea typeface="Lexend Deca"/>
                <a:cs typeface="Lexend Deca"/>
                <a:sym typeface="Lexend Deca"/>
              </a:rPr>
              <a:t>total revolving balance</a:t>
            </a:r>
            <a:endParaRPr sz="3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latin typeface="Lexend Deca"/>
                <a:ea typeface="Lexend Deca"/>
                <a:cs typeface="Lexend Deca"/>
                <a:sym typeface="Lexend Deca"/>
              </a:rPr>
              <a:t>total trans amount</a:t>
            </a:r>
            <a:endParaRPr sz="3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latin typeface="Lexend Deca"/>
                <a:ea typeface="Lexend Deca"/>
                <a:cs typeface="Lexend Deca"/>
                <a:sym typeface="Lexend Deca"/>
              </a:rPr>
              <a:t>total trans count</a:t>
            </a:r>
            <a:endParaRPr sz="3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gc6928ae43a_0_0"/>
          <p:cNvGrpSpPr/>
          <p:nvPr/>
        </p:nvGrpSpPr>
        <p:grpSpPr>
          <a:xfrm>
            <a:off x="1739573" y="488028"/>
            <a:ext cx="20937600" cy="1539039"/>
            <a:chOff x="1739573" y="511491"/>
            <a:chExt cx="20937600" cy="1539039"/>
          </a:xfrm>
        </p:grpSpPr>
        <p:sp>
          <p:nvSpPr>
            <p:cNvPr id="909" name="Google Shape;909;gc6928ae43a_0_0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Supervised Models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910" name="Google Shape;910;gc6928ae43a_0_0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911" name="Google Shape;911;gc6928ae43a_0_0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gc6928ae43a_0_0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gc6928ae43a_0_0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gc6928ae43a_0_0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gc6928ae43a_0_0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gc6928ae43a_0_0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17" name="Google Shape;917;gc6928ae43a_0_0"/>
          <p:cNvPicPr preferRelativeResize="0"/>
          <p:nvPr/>
        </p:nvPicPr>
        <p:blipFill rotWithShape="1">
          <a:blip r:embed="rId3">
            <a:alphaModFix/>
          </a:blip>
          <a:srcRect b="4695" l="3496" r="22887" t="4121"/>
          <a:stretch/>
        </p:blipFill>
        <p:spPr>
          <a:xfrm>
            <a:off x="11595400" y="4054900"/>
            <a:ext cx="10385775" cy="897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c6928ae43a_0_0"/>
          <p:cNvPicPr preferRelativeResize="0"/>
          <p:nvPr/>
        </p:nvPicPr>
        <p:blipFill rotWithShape="1">
          <a:blip r:embed="rId3">
            <a:alphaModFix/>
          </a:blip>
          <a:srcRect b="72438" l="76322" r="0" t="13535"/>
          <a:stretch/>
        </p:blipFill>
        <p:spPr>
          <a:xfrm>
            <a:off x="16907625" y="2027075"/>
            <a:ext cx="4890263" cy="20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c6928ae43a_0_0"/>
          <p:cNvSpPr txBox="1"/>
          <p:nvPr/>
        </p:nvSpPr>
        <p:spPr>
          <a:xfrm>
            <a:off x="3908175" y="5891400"/>
            <a:ext cx="59535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25" lIns="243850" spcFirstLastPara="1" rIns="243850" wrap="square" tIns="1219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rgbClr val="405E25"/>
                </a:solidFill>
                <a:latin typeface="Lexend Deca"/>
                <a:ea typeface="Lexend Deca"/>
                <a:cs typeface="Lexend Deca"/>
                <a:sym typeface="Lexend Deca"/>
              </a:rPr>
              <a:t>F1 score</a:t>
            </a:r>
            <a:endParaRPr sz="3600">
              <a:solidFill>
                <a:srgbClr val="405E2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LogisticRegression: 0.93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RandomForest: 0.94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AdaBoost: 0.93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Gradient Boosting: 0.93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20" name="Google Shape;920;gc6928ae43a_0_0"/>
          <p:cNvSpPr/>
          <p:nvPr/>
        </p:nvSpPr>
        <p:spPr>
          <a:xfrm>
            <a:off x="1807515" y="6330695"/>
            <a:ext cx="1673674" cy="1674110"/>
          </a:xfrm>
          <a:custGeom>
            <a:rect b="b" l="l" r="r" t="t"/>
            <a:pathLst>
              <a:path extrusionOk="0" h="212" w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91400" lIns="182825" spcFirstLastPara="1" rIns="182825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gc6928ae43a_0_0"/>
          <p:cNvGrpSpPr/>
          <p:nvPr/>
        </p:nvGrpSpPr>
        <p:grpSpPr>
          <a:xfrm>
            <a:off x="2311121" y="6707728"/>
            <a:ext cx="640303" cy="917466"/>
            <a:chOff x="3741341" y="1604128"/>
            <a:chExt cx="341313" cy="488950"/>
          </a:xfrm>
        </p:grpSpPr>
        <p:sp>
          <p:nvSpPr>
            <p:cNvPr id="922" name="Google Shape;922;gc6928ae43a_0_0"/>
            <p:cNvSpPr/>
            <p:nvPr/>
          </p:nvSpPr>
          <p:spPr>
            <a:xfrm>
              <a:off x="3741341" y="1604128"/>
              <a:ext cx="341313" cy="488950"/>
            </a:xfrm>
            <a:custGeom>
              <a:rect b="b" l="l" r="r" t="t"/>
              <a:pathLst>
                <a:path extrusionOk="0" h="128" w="8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gc6928ae43a_0_0"/>
            <p:cNvSpPr/>
            <p:nvPr/>
          </p:nvSpPr>
          <p:spPr>
            <a:xfrm>
              <a:off x="3819128" y="1680328"/>
              <a:ext cx="101600" cy="100013"/>
            </a:xfrm>
            <a:custGeom>
              <a:rect b="b" l="l" r="r" t="t"/>
              <a:pathLst>
                <a:path extrusionOk="0" h="26" w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gc6928ae43a_0_0"/>
          <p:cNvGrpSpPr/>
          <p:nvPr/>
        </p:nvGrpSpPr>
        <p:grpSpPr>
          <a:xfrm>
            <a:off x="915804" y="7985572"/>
            <a:ext cx="3498000" cy="1970129"/>
            <a:chOff x="2858487" y="6612406"/>
            <a:chExt cx="3498000" cy="1970129"/>
          </a:xfrm>
        </p:grpSpPr>
        <p:sp>
          <p:nvSpPr>
            <p:cNvPr id="925" name="Google Shape;925;gc6928ae43a_0_0"/>
            <p:cNvSpPr txBox="1"/>
            <p:nvPr/>
          </p:nvSpPr>
          <p:spPr>
            <a:xfrm>
              <a:off x="2858487" y="7336035"/>
              <a:ext cx="34980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gc6928ae43a_0_0"/>
            <p:cNvSpPr txBox="1"/>
            <p:nvPr/>
          </p:nvSpPr>
          <p:spPr>
            <a:xfrm>
              <a:off x="3315866" y="6612406"/>
              <a:ext cx="26553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After PCA</a:t>
              </a:r>
              <a:endParaRPr b="1" sz="4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c5a937e791_1_19"/>
          <p:cNvSpPr/>
          <p:nvPr/>
        </p:nvSpPr>
        <p:spPr>
          <a:xfrm>
            <a:off x="14691084" y="7053269"/>
            <a:ext cx="6736500" cy="891900"/>
          </a:xfrm>
          <a:prstGeom prst="roundRect">
            <a:avLst>
              <a:gd fmla="val 50000" name="adj"/>
            </a:avLst>
          </a:prstGeom>
          <a:solidFill>
            <a:schemeClr val="accent3">
              <a:alpha val="80000"/>
            </a:schemeClr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gc5a937e791_1_19"/>
          <p:cNvSpPr/>
          <p:nvPr/>
        </p:nvSpPr>
        <p:spPr>
          <a:xfrm>
            <a:off x="8837441" y="7053269"/>
            <a:ext cx="6736500" cy="891900"/>
          </a:xfrm>
          <a:prstGeom prst="roundRect">
            <a:avLst>
              <a:gd fmla="val 50000" name="adj"/>
            </a:avLst>
          </a:prstGeom>
          <a:solidFill>
            <a:schemeClr val="accent2">
              <a:alpha val="80000"/>
            </a:schemeClr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gc5a937e791_1_19"/>
          <p:cNvSpPr/>
          <p:nvPr/>
        </p:nvSpPr>
        <p:spPr>
          <a:xfrm>
            <a:off x="3010056" y="7053269"/>
            <a:ext cx="6736500" cy="891900"/>
          </a:xfrm>
          <a:prstGeom prst="roundRect">
            <a:avLst>
              <a:gd fmla="val 50000" name="adj"/>
            </a:avLst>
          </a:prstGeom>
          <a:solidFill>
            <a:schemeClr val="accent1">
              <a:alpha val="88630"/>
            </a:schemeClr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gc5a937e791_1_19"/>
          <p:cNvSpPr txBox="1"/>
          <p:nvPr/>
        </p:nvSpPr>
        <p:spPr>
          <a:xfrm>
            <a:off x="3810903" y="8221716"/>
            <a:ext cx="513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43850" spcFirstLastPara="1" rIns="24385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ato"/>
              <a:buNone/>
            </a:pPr>
            <a:r>
              <a:rPr b="1"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K-means</a:t>
            </a:r>
            <a:endParaRPr b="1" sz="4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5" name="Google Shape;935;gc5a937e791_1_19"/>
          <p:cNvSpPr txBox="1"/>
          <p:nvPr/>
        </p:nvSpPr>
        <p:spPr>
          <a:xfrm>
            <a:off x="3054616" y="7235131"/>
            <a:ext cx="619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43850" spcFirstLastPara="1" rIns="24385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lang="en-US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Unsupervised methods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6" name="Google Shape;936;gc5a937e791_1_19"/>
          <p:cNvSpPr txBox="1"/>
          <p:nvPr/>
        </p:nvSpPr>
        <p:spPr>
          <a:xfrm>
            <a:off x="9143427" y="7251608"/>
            <a:ext cx="619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43850" spcFirstLastPara="1" rIns="24385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lang="en-US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Supervised methods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7" name="Google Shape;937;gc5a937e791_1_19"/>
          <p:cNvSpPr txBox="1"/>
          <p:nvPr/>
        </p:nvSpPr>
        <p:spPr>
          <a:xfrm>
            <a:off x="15085809" y="7251608"/>
            <a:ext cx="619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43850" spcFirstLastPara="1" rIns="24385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lang="en-US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Other optimization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8" name="Google Shape;938;gc5a937e791_1_19"/>
          <p:cNvSpPr txBox="1"/>
          <p:nvPr/>
        </p:nvSpPr>
        <p:spPr>
          <a:xfrm>
            <a:off x="15695946" y="8148775"/>
            <a:ext cx="25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43850" spcFirstLastPara="1" rIns="24385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ato"/>
              <a:buNone/>
            </a:pPr>
            <a:r>
              <a:rPr b="1"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TSNE</a:t>
            </a:r>
            <a:endParaRPr b="1" sz="4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9" name="Google Shape;939;gc5a937e791_1_19"/>
          <p:cNvSpPr txBox="1"/>
          <p:nvPr/>
        </p:nvSpPr>
        <p:spPr>
          <a:xfrm>
            <a:off x="9183925" y="8070075"/>
            <a:ext cx="5953500" cy="3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25" lIns="243850" spcFirstLastPara="1" rIns="243850" wrap="square" tIns="121925">
            <a:norm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LogisticRegression: 0.93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RandomForest: 0.94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AdaBoost: 0.93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Gradient Boosting: 0.93</a:t>
            </a:r>
            <a:endParaRPr sz="36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940" name="Google Shape;940;gc5a937e791_1_19"/>
          <p:cNvGrpSpPr/>
          <p:nvPr/>
        </p:nvGrpSpPr>
        <p:grpSpPr>
          <a:xfrm>
            <a:off x="1739573" y="488028"/>
            <a:ext cx="20937600" cy="1539039"/>
            <a:chOff x="1739573" y="511491"/>
            <a:chExt cx="20937600" cy="1539039"/>
          </a:xfrm>
        </p:grpSpPr>
        <p:sp>
          <p:nvSpPr>
            <p:cNvPr id="941" name="Google Shape;941;gc5a937e791_1_19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Conclusion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942" name="Google Shape;942;gc5a937e791_1_19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943" name="Google Shape;943;gc5a937e791_1_19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gc5a937e791_1_19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gc5a937e791_1_19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gc5a937e791_1_19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gc5a937e791_1_19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gc5a937e791_1_19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49" name="Google Shape;949;gc5a937e791_1_19"/>
          <p:cNvSpPr/>
          <p:nvPr>
            <p:ph idx="3" type="pic"/>
          </p:nvPr>
        </p:nvSpPr>
        <p:spPr>
          <a:xfrm>
            <a:off x="9206200" y="4537928"/>
            <a:ext cx="59673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25" spcFirstLastPara="1" rIns="182825" wrap="square" tIns="91400">
            <a:noAutofit/>
          </a:bodyPr>
          <a:lstStyle/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600">
                <a:latin typeface="Lexend Deca"/>
                <a:ea typeface="Lexend Deca"/>
                <a:cs typeface="Lexend Deca"/>
                <a:sym typeface="Lexend Deca"/>
              </a:rPr>
              <a:t>Logistic regression: 0.9</a:t>
            </a:r>
            <a:endParaRPr sz="3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600">
                <a:latin typeface="Lexend Deca"/>
                <a:ea typeface="Lexend Deca"/>
                <a:cs typeface="Lexend Deca"/>
                <a:sym typeface="Lexend Deca"/>
              </a:rPr>
              <a:t>Random Forest: 0.88</a:t>
            </a:r>
            <a:endParaRPr sz="36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50" name="Google Shape;950;gc5a937e791_1_19"/>
          <p:cNvSpPr/>
          <p:nvPr/>
        </p:nvSpPr>
        <p:spPr>
          <a:xfrm>
            <a:off x="377950" y="4430525"/>
            <a:ext cx="2505600" cy="891900"/>
          </a:xfrm>
          <a:prstGeom prst="roundRect">
            <a:avLst>
              <a:gd fmla="val 50000" name="adj"/>
            </a:avLst>
          </a:prstGeom>
          <a:solidFill>
            <a:schemeClr val="accent1">
              <a:alpha val="88630"/>
            </a:schemeClr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c5a937e791_1_19"/>
          <p:cNvSpPr/>
          <p:nvPr/>
        </p:nvSpPr>
        <p:spPr>
          <a:xfrm>
            <a:off x="377950" y="9076500"/>
            <a:ext cx="2505600" cy="891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gc5a937e791_1_19"/>
          <p:cNvSpPr txBox="1"/>
          <p:nvPr/>
        </p:nvSpPr>
        <p:spPr>
          <a:xfrm>
            <a:off x="639850" y="4537925"/>
            <a:ext cx="224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Non PCA</a:t>
            </a:r>
            <a:endParaRPr sz="32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53" name="Google Shape;953;gc5a937e791_1_19"/>
          <p:cNvSpPr txBox="1"/>
          <p:nvPr/>
        </p:nvSpPr>
        <p:spPr>
          <a:xfrm>
            <a:off x="587850" y="9199200"/>
            <a:ext cx="224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After PCA</a:t>
            </a:r>
            <a:endParaRPr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54" name="Google Shape;954;gc5a937e791_1_19"/>
          <p:cNvSpPr txBox="1"/>
          <p:nvPr/>
        </p:nvSpPr>
        <p:spPr>
          <a:xfrm>
            <a:off x="18267546" y="8148775"/>
            <a:ext cx="25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43850" spcFirstLastPara="1" rIns="24385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ato"/>
              <a:buNone/>
            </a:pPr>
            <a:r>
              <a:rPr b="1"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UMAP</a:t>
            </a:r>
            <a:endParaRPr b="1" sz="4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5" name="Google Shape;955;gc5a937e791_1_19"/>
          <p:cNvSpPr txBox="1"/>
          <p:nvPr/>
        </p:nvSpPr>
        <p:spPr>
          <a:xfrm>
            <a:off x="18006400" y="8535400"/>
            <a:ext cx="30939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Lexend Deca"/>
                <a:ea typeface="Lexend Deca"/>
                <a:cs typeface="Lexend Deca"/>
                <a:sym typeface="Lexend Deca"/>
              </a:rPr>
              <a:t>Relatively high silhouette score: 0.45</a:t>
            </a:r>
            <a:endParaRPr sz="3600">
              <a:solidFill>
                <a:srgbClr val="99999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56" name="Google Shape;956;gc5a937e791_1_19"/>
          <p:cNvSpPr txBox="1"/>
          <p:nvPr/>
        </p:nvSpPr>
        <p:spPr>
          <a:xfrm>
            <a:off x="15859900" y="8674275"/>
            <a:ext cx="2243700" cy="22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Lexend Deca"/>
                <a:ea typeface="Lexend Deca"/>
                <a:cs typeface="Lexend Deca"/>
                <a:sym typeface="Lexend Deca"/>
              </a:rPr>
              <a:t>Pool performance</a:t>
            </a:r>
            <a:endParaRPr sz="3600">
              <a:solidFill>
                <a:srgbClr val="99999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57" name="Google Shape;957;gc5a937e791_1_19"/>
          <p:cNvSpPr txBox="1"/>
          <p:nvPr/>
        </p:nvSpPr>
        <p:spPr>
          <a:xfrm>
            <a:off x="3810903" y="3922316"/>
            <a:ext cx="513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43850" spcFirstLastPara="1" rIns="24385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ato"/>
              <a:buNone/>
            </a:pPr>
            <a:r>
              <a:rPr b="1"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DBSCAN</a:t>
            </a:r>
            <a:endParaRPr b="1" sz="4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8" name="Google Shape;958;gc5a937e791_1_19"/>
          <p:cNvSpPr txBox="1"/>
          <p:nvPr/>
        </p:nvSpPr>
        <p:spPr>
          <a:xfrm>
            <a:off x="3981900" y="4325225"/>
            <a:ext cx="47928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Lexend Deca"/>
                <a:ea typeface="Lexend Deca"/>
                <a:cs typeface="Lexend Deca"/>
                <a:sym typeface="Lexend Deca"/>
              </a:rPr>
              <a:t>Low accuracy according to unbalance variable</a:t>
            </a:r>
            <a:endParaRPr sz="3600">
              <a:solidFill>
                <a:srgbClr val="99999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59" name="Google Shape;959;gc5a937e791_1_19"/>
          <p:cNvSpPr txBox="1"/>
          <p:nvPr/>
        </p:nvSpPr>
        <p:spPr>
          <a:xfrm>
            <a:off x="4138675" y="8980150"/>
            <a:ext cx="4028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Lexend Deca"/>
                <a:ea typeface="Lexend Deca"/>
                <a:cs typeface="Lexend Deca"/>
                <a:sym typeface="Lexend Deca"/>
              </a:rPr>
              <a:t>No significant </a:t>
            </a:r>
            <a:r>
              <a:rPr lang="en-US" sz="3600">
                <a:solidFill>
                  <a:srgbClr val="999999"/>
                </a:solidFill>
                <a:latin typeface="Lexend Deca"/>
                <a:ea typeface="Lexend Deca"/>
                <a:cs typeface="Lexend Deca"/>
                <a:sym typeface="Lexend Deca"/>
              </a:rPr>
              <a:t>patterns</a:t>
            </a:r>
            <a:r>
              <a:rPr lang="en-US" sz="3600">
                <a:solidFill>
                  <a:srgbClr val="999999"/>
                </a:solidFill>
                <a:latin typeface="Lexend Deca"/>
                <a:ea typeface="Lexend Deca"/>
                <a:cs typeface="Lexend Deca"/>
                <a:sym typeface="Lexend Deca"/>
              </a:rPr>
              <a:t> for </a:t>
            </a:r>
            <a:endParaRPr sz="3600">
              <a:solidFill>
                <a:srgbClr val="99999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9999"/>
                </a:solidFill>
                <a:latin typeface="Lexend Deca"/>
                <a:ea typeface="Lexend Deca"/>
                <a:cs typeface="Lexend Deca"/>
                <a:sym typeface="Lexend Deca"/>
              </a:rPr>
              <a:t>k = 2 and k = 4</a:t>
            </a:r>
            <a:endParaRPr sz="3600">
              <a:solidFill>
                <a:srgbClr val="99999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60" name="Google Shape;960;gc5a937e791_1_19"/>
          <p:cNvSpPr/>
          <p:nvPr/>
        </p:nvSpPr>
        <p:spPr>
          <a:xfrm>
            <a:off x="2931409" y="8968605"/>
            <a:ext cx="1107392" cy="1107702"/>
          </a:xfrm>
          <a:custGeom>
            <a:rect b="b" l="l" r="r" t="t"/>
            <a:pathLst>
              <a:path extrusionOk="0" h="21600" w="21595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solidFill>
                <a:srgbClr val="44CEB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oogle Shape;965;gc5e19ac57c_10_2"/>
          <p:cNvGrpSpPr/>
          <p:nvPr/>
        </p:nvGrpSpPr>
        <p:grpSpPr>
          <a:xfrm>
            <a:off x="10842134" y="1954107"/>
            <a:ext cx="2738863" cy="72960"/>
            <a:chOff x="1775295" y="2021024"/>
            <a:chExt cx="3631481" cy="45600"/>
          </a:xfrm>
        </p:grpSpPr>
        <p:sp>
          <p:nvSpPr>
            <p:cNvPr id="966" name="Google Shape;966;gc5e19ac57c_10_2"/>
            <p:cNvSpPr/>
            <p:nvPr/>
          </p:nvSpPr>
          <p:spPr>
            <a:xfrm flipH="1" rot="10800000">
              <a:off x="1775295" y="2021024"/>
              <a:ext cx="540300" cy="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gc5e19ac57c_10_2"/>
            <p:cNvSpPr/>
            <p:nvPr/>
          </p:nvSpPr>
          <p:spPr>
            <a:xfrm flipH="1" rot="10800000">
              <a:off x="2390858" y="2021024"/>
              <a:ext cx="540300" cy="45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gc5e19ac57c_10_2"/>
            <p:cNvSpPr/>
            <p:nvPr/>
          </p:nvSpPr>
          <p:spPr>
            <a:xfrm flipH="1" rot="10800000">
              <a:off x="3025595" y="2021024"/>
              <a:ext cx="540300" cy="4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gc5e19ac57c_10_2"/>
            <p:cNvSpPr/>
            <p:nvPr/>
          </p:nvSpPr>
          <p:spPr>
            <a:xfrm flipH="1" rot="10800000">
              <a:off x="3641290" y="2021024"/>
              <a:ext cx="540300" cy="4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gc5e19ac57c_10_2"/>
            <p:cNvSpPr/>
            <p:nvPr/>
          </p:nvSpPr>
          <p:spPr>
            <a:xfrm flipH="1" rot="10800000">
              <a:off x="4256852" y="2021024"/>
              <a:ext cx="540300" cy="4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gc5e19ac57c_10_2"/>
            <p:cNvSpPr/>
            <p:nvPr/>
          </p:nvSpPr>
          <p:spPr>
            <a:xfrm flipH="1" rot="10800000">
              <a:off x="4866476" y="2021024"/>
              <a:ext cx="540300" cy="4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gc5e19ac57c_10_2"/>
          <p:cNvSpPr txBox="1"/>
          <p:nvPr/>
        </p:nvSpPr>
        <p:spPr>
          <a:xfrm>
            <a:off x="1739573" y="488028"/>
            <a:ext cx="20937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8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73" name="Google Shape;973;gc5e19ac57c_10_2"/>
          <p:cNvGrpSpPr/>
          <p:nvPr/>
        </p:nvGrpSpPr>
        <p:grpSpPr>
          <a:xfrm>
            <a:off x="15383914" y="3352965"/>
            <a:ext cx="7293265" cy="6023002"/>
            <a:chOff x="4517221" y="2682505"/>
            <a:chExt cx="7028975" cy="5802507"/>
          </a:xfrm>
        </p:grpSpPr>
        <p:sp>
          <p:nvSpPr>
            <p:cNvPr id="974" name="Google Shape;974;gc5e19ac57c_10_2"/>
            <p:cNvSpPr/>
            <p:nvPr/>
          </p:nvSpPr>
          <p:spPr>
            <a:xfrm>
              <a:off x="4607493" y="2795680"/>
              <a:ext cx="6938703" cy="5689332"/>
            </a:xfrm>
            <a:custGeom>
              <a:rect b="b" l="l" r="r" t="t"/>
              <a:pathLst>
                <a:path extrusionOk="0" h="1514" w="1847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7E241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gc5e19ac57c_10_2"/>
            <p:cNvSpPr/>
            <p:nvPr/>
          </p:nvSpPr>
          <p:spPr>
            <a:xfrm>
              <a:off x="4517221" y="2682505"/>
              <a:ext cx="6938703" cy="5689332"/>
            </a:xfrm>
            <a:custGeom>
              <a:rect b="b" l="l" r="r" t="t"/>
              <a:pathLst>
                <a:path extrusionOk="0" h="1514" w="1847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gc5e19ac57c_10_2"/>
            <p:cNvSpPr/>
            <p:nvPr/>
          </p:nvSpPr>
          <p:spPr>
            <a:xfrm>
              <a:off x="5175136" y="3222379"/>
              <a:ext cx="5624405" cy="4611112"/>
            </a:xfrm>
            <a:custGeom>
              <a:rect b="b" l="l" r="r" t="t"/>
              <a:pathLst>
                <a:path extrusionOk="0" h="1227" w="149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gc5e19ac57c_10_2"/>
            <p:cNvSpPr/>
            <p:nvPr/>
          </p:nvSpPr>
          <p:spPr>
            <a:xfrm>
              <a:off x="5542344" y="3523670"/>
              <a:ext cx="4888459" cy="4005474"/>
            </a:xfrm>
            <a:custGeom>
              <a:rect b="b" l="l" r="r" t="t"/>
              <a:pathLst>
                <a:path extrusionOk="0" h="1066" w="1301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gc5e19ac57c_10_2"/>
            <p:cNvSpPr/>
            <p:nvPr/>
          </p:nvSpPr>
          <p:spPr>
            <a:xfrm>
              <a:off x="6048785" y="3933546"/>
              <a:ext cx="3874047" cy="3185720"/>
            </a:xfrm>
            <a:custGeom>
              <a:rect b="b" l="l" r="r" t="t"/>
              <a:pathLst>
                <a:path extrusionOk="0" h="848" w="1031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gc5e19ac57c_10_2"/>
            <p:cNvSpPr/>
            <p:nvPr/>
          </p:nvSpPr>
          <p:spPr>
            <a:xfrm>
              <a:off x="6466671" y="4268417"/>
              <a:ext cx="3040062" cy="2517775"/>
            </a:xfrm>
            <a:custGeom>
              <a:rect b="b" l="l" r="r" t="t"/>
              <a:pathLst>
                <a:path extrusionOk="0" h="670" w="809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gc5e19ac57c_10_2"/>
            <p:cNvSpPr/>
            <p:nvPr/>
          </p:nvSpPr>
          <p:spPr>
            <a:xfrm>
              <a:off x="6876533" y="4595772"/>
              <a:ext cx="2220080" cy="1862797"/>
            </a:xfrm>
            <a:custGeom>
              <a:rect b="b" l="l" r="r" t="t"/>
              <a:pathLst>
                <a:path extrusionOk="0" h="496" w="591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gc5e19ac57c_10_2"/>
            <p:cNvSpPr/>
            <p:nvPr/>
          </p:nvSpPr>
          <p:spPr>
            <a:xfrm>
              <a:off x="7454096" y="5090742"/>
              <a:ext cx="1068388" cy="876300"/>
            </a:xfrm>
            <a:custGeom>
              <a:rect b="b" l="l" r="r" t="t"/>
              <a:pathLst>
                <a:path extrusionOk="0" h="233" w="284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gc5e19ac57c_10_2"/>
          <p:cNvGrpSpPr/>
          <p:nvPr/>
        </p:nvGrpSpPr>
        <p:grpSpPr>
          <a:xfrm>
            <a:off x="15882108" y="3137469"/>
            <a:ext cx="3168874" cy="3228058"/>
            <a:chOff x="6076950" y="2566001"/>
            <a:chExt cx="3076576" cy="3133124"/>
          </a:xfrm>
        </p:grpSpPr>
        <p:sp>
          <p:nvSpPr>
            <p:cNvPr id="983" name="Google Shape;983;gc5e19ac57c_10_2"/>
            <p:cNvSpPr/>
            <p:nvPr/>
          </p:nvSpPr>
          <p:spPr>
            <a:xfrm>
              <a:off x="8840788" y="5375275"/>
              <a:ext cx="312738" cy="323850"/>
            </a:xfrm>
            <a:custGeom>
              <a:rect b="b" l="l" r="r" t="t"/>
              <a:pathLst>
                <a:path extrusionOk="0" h="86" w="83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>
              <a:outerShdw blurRad="177800" kx="-1200090" rotWithShape="0" algn="bl" sy="23000">
                <a:srgbClr val="000000">
                  <a:alpha val="2863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gc5e19ac57c_10_2"/>
            <p:cNvSpPr/>
            <p:nvPr/>
          </p:nvSpPr>
          <p:spPr>
            <a:xfrm>
              <a:off x="8129589" y="4606925"/>
              <a:ext cx="782638" cy="903287"/>
            </a:xfrm>
            <a:custGeom>
              <a:rect b="b" l="l" r="r" t="t"/>
              <a:pathLst>
                <a:path extrusionOk="0" h="240" w="208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77800" kx="-1200090" rotWithShape="0" algn="bl" sy="23000">
                <a:srgbClr val="000000">
                  <a:alpha val="2863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gc5e19ac57c_10_2"/>
            <p:cNvSpPr/>
            <p:nvPr/>
          </p:nvSpPr>
          <p:spPr>
            <a:xfrm>
              <a:off x="8113713" y="4592638"/>
              <a:ext cx="219075" cy="349250"/>
            </a:xfrm>
            <a:custGeom>
              <a:rect b="b" l="l" r="r" t="t"/>
              <a:pathLst>
                <a:path extrusionOk="0" h="93" w="58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>
              <a:outerShdw blurRad="177800" kx="-1200090" rotWithShape="0" algn="bl" sy="23000">
                <a:srgbClr val="000000">
                  <a:alpha val="2863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gc5e19ac57c_10_2"/>
            <p:cNvSpPr/>
            <p:nvPr/>
          </p:nvSpPr>
          <p:spPr>
            <a:xfrm>
              <a:off x="6076950" y="3233738"/>
              <a:ext cx="754063" cy="647700"/>
            </a:xfrm>
            <a:custGeom>
              <a:rect b="b" l="l" r="r" t="t"/>
              <a:pathLst>
                <a:path extrusionOk="0" h="172" w="200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ffectLst>
              <a:outerShdw blurRad="177800" kx="-1200090" rotWithShape="0" algn="bl" sy="23000">
                <a:srgbClr val="000000">
                  <a:alpha val="2863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gc5e19ac57c_10_2"/>
            <p:cNvSpPr/>
            <p:nvPr/>
          </p:nvSpPr>
          <p:spPr>
            <a:xfrm>
              <a:off x="6634163" y="2638425"/>
              <a:ext cx="279400" cy="730250"/>
            </a:xfrm>
            <a:custGeom>
              <a:rect b="b" l="l" r="r" t="t"/>
              <a:pathLst>
                <a:path extrusionOk="0" h="194" w="7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ffectLst>
              <a:outerShdw blurRad="177800" kx="-1200090" rotWithShape="0" algn="bl" sy="23000">
                <a:srgbClr val="000000">
                  <a:alpha val="2863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gc5e19ac57c_10_2"/>
            <p:cNvSpPr/>
            <p:nvPr/>
          </p:nvSpPr>
          <p:spPr>
            <a:xfrm>
              <a:off x="6291263" y="3296039"/>
              <a:ext cx="803275" cy="974725"/>
            </a:xfrm>
            <a:custGeom>
              <a:rect b="b" l="l" r="r" t="t"/>
              <a:pathLst>
                <a:path extrusionOk="0" h="259" w="213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3D3256"/>
            </a:solidFill>
            <a:ln>
              <a:noFill/>
            </a:ln>
            <a:effectLst>
              <a:outerShdw blurRad="177800" kx="-1200090" rotWithShape="0" algn="bl" sy="23000">
                <a:srgbClr val="000000">
                  <a:alpha val="2863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gc5e19ac57c_10_2"/>
            <p:cNvSpPr/>
            <p:nvPr/>
          </p:nvSpPr>
          <p:spPr>
            <a:xfrm>
              <a:off x="6692301" y="2566001"/>
              <a:ext cx="763588" cy="1065212"/>
            </a:xfrm>
            <a:custGeom>
              <a:rect b="b" l="l" r="r" t="t"/>
              <a:pathLst>
                <a:path extrusionOk="0" h="283" w="20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3D3256"/>
            </a:solidFill>
            <a:ln>
              <a:noFill/>
            </a:ln>
            <a:effectLst>
              <a:outerShdw blurRad="177800" kx="-1200090" rotWithShape="0" algn="bl" sy="23000">
                <a:srgbClr val="000000">
                  <a:alpha val="2863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gc5e19ac57c_10_2"/>
            <p:cNvSpPr/>
            <p:nvPr/>
          </p:nvSpPr>
          <p:spPr>
            <a:xfrm>
              <a:off x="6826250" y="3368675"/>
              <a:ext cx="1438275" cy="1476375"/>
            </a:xfrm>
            <a:custGeom>
              <a:rect b="b" l="l" r="r" t="t"/>
              <a:pathLst>
                <a:path extrusionOk="0" h="392" w="38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77800" kx="-1200090" rotWithShape="0" algn="bl" sy="23000">
                <a:srgbClr val="000000">
                  <a:alpha val="2863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gc5e19ac57c_10_2"/>
          <p:cNvGrpSpPr/>
          <p:nvPr/>
        </p:nvGrpSpPr>
        <p:grpSpPr>
          <a:xfrm>
            <a:off x="2824197" y="3830205"/>
            <a:ext cx="2932846" cy="693619"/>
            <a:chOff x="2824197" y="3830205"/>
            <a:chExt cx="2932846" cy="693619"/>
          </a:xfrm>
        </p:grpSpPr>
        <p:sp>
          <p:nvSpPr>
            <p:cNvPr id="992" name="Google Shape;992;gc5e19ac57c_10_2"/>
            <p:cNvSpPr/>
            <p:nvPr/>
          </p:nvSpPr>
          <p:spPr>
            <a:xfrm rot="5400000">
              <a:off x="3943843" y="2710605"/>
              <a:ext cx="693600" cy="2932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8FC8E9"/>
            </a:solidFill>
            <a:ln>
              <a:noFill/>
            </a:ln>
          </p:spPr>
          <p:txBody>
            <a:bodyPr anchorCtr="0" anchor="ctr" bIns="109700" lIns="219400" spcFirstLastPara="1" rIns="219400" wrap="square" tIns="109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gc5e19ac57c_10_2"/>
            <p:cNvSpPr/>
            <p:nvPr/>
          </p:nvSpPr>
          <p:spPr>
            <a:xfrm>
              <a:off x="2824197" y="3837358"/>
              <a:ext cx="698763" cy="686467"/>
            </a:xfrm>
            <a:custGeom>
              <a:rect b="b" l="l" r="r" t="t"/>
              <a:pathLst>
                <a:path extrusionOk="0" h="87" w="87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09700" lIns="219400" spcFirstLastPara="1" rIns="219400" wrap="square" tIns="10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gc5e19ac57c_10_2"/>
            <p:cNvSpPr/>
            <p:nvPr/>
          </p:nvSpPr>
          <p:spPr>
            <a:xfrm>
              <a:off x="3499558" y="3896481"/>
              <a:ext cx="17805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9700" lIns="219400" spcFirstLastPara="1" rIns="219400" wrap="square" tIns="109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Strengths</a:t>
              </a:r>
              <a:endParaRPr b="1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5" name="Google Shape;995;gc5e19ac57c_10_2"/>
            <p:cNvSpPr/>
            <p:nvPr/>
          </p:nvSpPr>
          <p:spPr>
            <a:xfrm>
              <a:off x="2991306" y="3985520"/>
              <a:ext cx="402992" cy="403094"/>
            </a:xfrm>
            <a:custGeom>
              <a:rect b="b" l="l" r="r" t="t"/>
              <a:pathLst>
                <a:path extrusionOk="0" h="6844" w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6" name="Google Shape;996;gc5e19ac57c_10_2"/>
          <p:cNvGrpSpPr/>
          <p:nvPr/>
        </p:nvGrpSpPr>
        <p:grpSpPr>
          <a:xfrm>
            <a:off x="2824197" y="5859471"/>
            <a:ext cx="2932846" cy="693619"/>
            <a:chOff x="2824197" y="5824471"/>
            <a:chExt cx="2932846" cy="693619"/>
          </a:xfrm>
        </p:grpSpPr>
        <p:sp>
          <p:nvSpPr>
            <p:cNvPr id="997" name="Google Shape;997;gc5e19ac57c_10_2"/>
            <p:cNvSpPr/>
            <p:nvPr/>
          </p:nvSpPr>
          <p:spPr>
            <a:xfrm rot="5400000">
              <a:off x="3943843" y="4704871"/>
              <a:ext cx="693600" cy="2932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B3D495"/>
            </a:solidFill>
            <a:ln>
              <a:noFill/>
            </a:ln>
          </p:spPr>
          <p:txBody>
            <a:bodyPr anchorCtr="0" anchor="ctr" bIns="109700" lIns="219400" spcFirstLastPara="1" rIns="219400" wrap="square" tIns="109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gc5e19ac57c_10_2"/>
            <p:cNvSpPr/>
            <p:nvPr/>
          </p:nvSpPr>
          <p:spPr>
            <a:xfrm>
              <a:off x="2824197" y="5831623"/>
              <a:ext cx="698763" cy="686467"/>
            </a:xfrm>
            <a:custGeom>
              <a:rect b="b" l="l" r="r" t="t"/>
              <a:pathLst>
                <a:path extrusionOk="0" h="87" w="87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109700" lIns="219400" spcFirstLastPara="1" rIns="219400" wrap="square" tIns="10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gc5e19ac57c_10_2"/>
            <p:cNvSpPr/>
            <p:nvPr/>
          </p:nvSpPr>
          <p:spPr>
            <a:xfrm>
              <a:off x="3499566" y="5890746"/>
              <a:ext cx="18627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9700" lIns="219400" spcFirstLastPara="1" rIns="219400" wrap="square" tIns="109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Weakness</a:t>
              </a:r>
              <a:endParaRPr b="1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0" name="Google Shape;1000;gc5e19ac57c_10_2"/>
            <p:cNvSpPr/>
            <p:nvPr/>
          </p:nvSpPr>
          <p:spPr>
            <a:xfrm>
              <a:off x="2995536" y="5999517"/>
              <a:ext cx="397870" cy="305485"/>
            </a:xfrm>
            <a:custGeom>
              <a:rect b="b" l="l" r="r" t="t"/>
              <a:pathLst>
                <a:path extrusionOk="0" h="4907" w="6392">
                  <a:moveTo>
                    <a:pt x="3034" y="2260"/>
                  </a:moveTo>
                  <a:lnTo>
                    <a:pt x="3034" y="2260"/>
                  </a:lnTo>
                  <a:cubicBezTo>
                    <a:pt x="2776" y="2196"/>
                    <a:pt x="2776" y="2196"/>
                    <a:pt x="2776" y="2196"/>
                  </a:cubicBezTo>
                  <a:cubicBezTo>
                    <a:pt x="2582" y="1937"/>
                    <a:pt x="2582" y="1937"/>
                    <a:pt x="2582" y="1937"/>
                  </a:cubicBezTo>
                  <a:cubicBezTo>
                    <a:pt x="2454" y="2001"/>
                    <a:pt x="2454" y="2001"/>
                    <a:pt x="2454" y="2001"/>
                  </a:cubicBezTo>
                  <a:cubicBezTo>
                    <a:pt x="2132" y="1873"/>
                    <a:pt x="1679" y="1937"/>
                    <a:pt x="1421" y="2196"/>
                  </a:cubicBezTo>
                  <a:cubicBezTo>
                    <a:pt x="388" y="3228"/>
                    <a:pt x="388" y="3228"/>
                    <a:pt x="388" y="3228"/>
                  </a:cubicBezTo>
                  <a:cubicBezTo>
                    <a:pt x="0" y="3615"/>
                    <a:pt x="0" y="4197"/>
                    <a:pt x="388" y="4583"/>
                  </a:cubicBezTo>
                  <a:cubicBezTo>
                    <a:pt x="775" y="4906"/>
                    <a:pt x="1357" y="4906"/>
                    <a:pt x="1743" y="4583"/>
                  </a:cubicBezTo>
                  <a:cubicBezTo>
                    <a:pt x="2712" y="3551"/>
                    <a:pt x="2712" y="3551"/>
                    <a:pt x="2712" y="3551"/>
                  </a:cubicBezTo>
                  <a:cubicBezTo>
                    <a:pt x="3034" y="3228"/>
                    <a:pt x="3099" y="2776"/>
                    <a:pt x="2906" y="2454"/>
                  </a:cubicBezTo>
                  <a:lnTo>
                    <a:pt x="3034" y="2260"/>
                  </a:lnTo>
                  <a:close/>
                  <a:moveTo>
                    <a:pt x="2454" y="3228"/>
                  </a:moveTo>
                  <a:lnTo>
                    <a:pt x="2454" y="3228"/>
                  </a:lnTo>
                  <a:cubicBezTo>
                    <a:pt x="1421" y="4261"/>
                    <a:pt x="1421" y="4261"/>
                    <a:pt x="1421" y="4261"/>
                  </a:cubicBezTo>
                  <a:cubicBezTo>
                    <a:pt x="1227" y="4455"/>
                    <a:pt x="905" y="4455"/>
                    <a:pt x="711" y="4261"/>
                  </a:cubicBezTo>
                  <a:cubicBezTo>
                    <a:pt x="516" y="4067"/>
                    <a:pt x="516" y="3745"/>
                    <a:pt x="711" y="3551"/>
                  </a:cubicBezTo>
                  <a:cubicBezTo>
                    <a:pt x="1679" y="2518"/>
                    <a:pt x="1679" y="2518"/>
                    <a:pt x="1679" y="2518"/>
                  </a:cubicBezTo>
                  <a:cubicBezTo>
                    <a:pt x="1807" y="2390"/>
                    <a:pt x="2002" y="2324"/>
                    <a:pt x="2132" y="2390"/>
                  </a:cubicBezTo>
                  <a:cubicBezTo>
                    <a:pt x="1874" y="2648"/>
                    <a:pt x="1874" y="2648"/>
                    <a:pt x="1874" y="2648"/>
                  </a:cubicBezTo>
                  <a:cubicBezTo>
                    <a:pt x="1743" y="2776"/>
                    <a:pt x="1743" y="2970"/>
                    <a:pt x="1874" y="3034"/>
                  </a:cubicBezTo>
                  <a:cubicBezTo>
                    <a:pt x="1938" y="3164"/>
                    <a:pt x="2132" y="3164"/>
                    <a:pt x="2260" y="3034"/>
                  </a:cubicBezTo>
                  <a:cubicBezTo>
                    <a:pt x="2582" y="2776"/>
                    <a:pt x="2582" y="2776"/>
                    <a:pt x="2582" y="2776"/>
                  </a:cubicBezTo>
                  <a:cubicBezTo>
                    <a:pt x="2582" y="2906"/>
                    <a:pt x="2582" y="3098"/>
                    <a:pt x="2454" y="3228"/>
                  </a:cubicBezTo>
                  <a:close/>
                  <a:moveTo>
                    <a:pt x="6197" y="710"/>
                  </a:moveTo>
                  <a:lnTo>
                    <a:pt x="6197" y="710"/>
                  </a:lnTo>
                  <a:cubicBezTo>
                    <a:pt x="6005" y="258"/>
                    <a:pt x="5489" y="0"/>
                    <a:pt x="4972" y="194"/>
                  </a:cubicBezTo>
                  <a:cubicBezTo>
                    <a:pt x="3615" y="646"/>
                    <a:pt x="3615" y="646"/>
                    <a:pt x="3615" y="646"/>
                  </a:cubicBezTo>
                  <a:cubicBezTo>
                    <a:pt x="3229" y="841"/>
                    <a:pt x="3034" y="1163"/>
                    <a:pt x="3034" y="1549"/>
                  </a:cubicBezTo>
                  <a:cubicBezTo>
                    <a:pt x="2776" y="1679"/>
                    <a:pt x="2776" y="1679"/>
                    <a:pt x="2776" y="1679"/>
                  </a:cubicBezTo>
                  <a:cubicBezTo>
                    <a:pt x="2840" y="2001"/>
                    <a:pt x="2840" y="2001"/>
                    <a:pt x="2840" y="2001"/>
                  </a:cubicBezTo>
                  <a:cubicBezTo>
                    <a:pt x="3034" y="2196"/>
                    <a:pt x="3034" y="2196"/>
                    <a:pt x="3034" y="2196"/>
                  </a:cubicBezTo>
                  <a:cubicBezTo>
                    <a:pt x="3229" y="2132"/>
                    <a:pt x="3229" y="2132"/>
                    <a:pt x="3229" y="2132"/>
                  </a:cubicBezTo>
                  <a:cubicBezTo>
                    <a:pt x="3487" y="2454"/>
                    <a:pt x="3939" y="2582"/>
                    <a:pt x="4326" y="2454"/>
                  </a:cubicBezTo>
                  <a:cubicBezTo>
                    <a:pt x="5681" y="1937"/>
                    <a:pt x="5681" y="1937"/>
                    <a:pt x="5681" y="1937"/>
                  </a:cubicBezTo>
                  <a:cubicBezTo>
                    <a:pt x="6133" y="1743"/>
                    <a:pt x="6391" y="1227"/>
                    <a:pt x="6197" y="710"/>
                  </a:cubicBezTo>
                  <a:close/>
                  <a:moveTo>
                    <a:pt x="5489" y="1549"/>
                  </a:moveTo>
                  <a:lnTo>
                    <a:pt x="5489" y="1549"/>
                  </a:lnTo>
                  <a:cubicBezTo>
                    <a:pt x="4131" y="2065"/>
                    <a:pt x="4131" y="2065"/>
                    <a:pt x="4131" y="2065"/>
                  </a:cubicBezTo>
                  <a:cubicBezTo>
                    <a:pt x="4003" y="2132"/>
                    <a:pt x="3809" y="2065"/>
                    <a:pt x="3681" y="1937"/>
                  </a:cubicBezTo>
                  <a:cubicBezTo>
                    <a:pt x="3939" y="1873"/>
                    <a:pt x="3939" y="1873"/>
                    <a:pt x="3939" y="1873"/>
                  </a:cubicBezTo>
                  <a:cubicBezTo>
                    <a:pt x="4067" y="1807"/>
                    <a:pt x="4131" y="1679"/>
                    <a:pt x="4067" y="1485"/>
                  </a:cubicBezTo>
                  <a:cubicBezTo>
                    <a:pt x="4003" y="1357"/>
                    <a:pt x="3873" y="1291"/>
                    <a:pt x="3681" y="1291"/>
                  </a:cubicBezTo>
                  <a:cubicBezTo>
                    <a:pt x="3487" y="1421"/>
                    <a:pt x="3487" y="1421"/>
                    <a:pt x="3487" y="1421"/>
                  </a:cubicBezTo>
                  <a:cubicBezTo>
                    <a:pt x="3551" y="1227"/>
                    <a:pt x="3615" y="1163"/>
                    <a:pt x="3809" y="1099"/>
                  </a:cubicBezTo>
                  <a:cubicBezTo>
                    <a:pt x="5164" y="582"/>
                    <a:pt x="5164" y="582"/>
                    <a:pt x="5164" y="582"/>
                  </a:cubicBezTo>
                  <a:cubicBezTo>
                    <a:pt x="5422" y="452"/>
                    <a:pt x="5681" y="646"/>
                    <a:pt x="5811" y="905"/>
                  </a:cubicBezTo>
                  <a:cubicBezTo>
                    <a:pt x="5875" y="1163"/>
                    <a:pt x="5747" y="1421"/>
                    <a:pt x="5489" y="1549"/>
                  </a:cubicBezTo>
                  <a:close/>
                  <a:moveTo>
                    <a:pt x="3165" y="2260"/>
                  </a:moveTo>
                  <a:lnTo>
                    <a:pt x="3165" y="2260"/>
                  </a:lnTo>
                  <a:cubicBezTo>
                    <a:pt x="3551" y="2518"/>
                    <a:pt x="3551" y="2518"/>
                    <a:pt x="3551" y="2518"/>
                  </a:cubicBezTo>
                  <a:cubicBezTo>
                    <a:pt x="3423" y="3098"/>
                    <a:pt x="3423" y="3098"/>
                    <a:pt x="3423" y="3098"/>
                  </a:cubicBezTo>
                  <a:cubicBezTo>
                    <a:pt x="3293" y="3098"/>
                    <a:pt x="3293" y="3098"/>
                    <a:pt x="3293" y="3098"/>
                  </a:cubicBezTo>
                  <a:cubicBezTo>
                    <a:pt x="3423" y="2582"/>
                    <a:pt x="3423" y="2582"/>
                    <a:pt x="3423" y="2582"/>
                  </a:cubicBezTo>
                  <a:cubicBezTo>
                    <a:pt x="3034" y="2324"/>
                    <a:pt x="3034" y="2324"/>
                    <a:pt x="3034" y="2324"/>
                  </a:cubicBezTo>
                  <a:lnTo>
                    <a:pt x="3165" y="2260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ubicBezTo>
                    <a:pt x="1938" y="1163"/>
                    <a:pt x="1938" y="1163"/>
                    <a:pt x="1938" y="1163"/>
                  </a:cubicBezTo>
                  <a:cubicBezTo>
                    <a:pt x="2066" y="1163"/>
                    <a:pt x="2066" y="1163"/>
                    <a:pt x="2066" y="1163"/>
                  </a:cubicBezTo>
                  <a:cubicBezTo>
                    <a:pt x="2260" y="1549"/>
                    <a:pt x="2260" y="1549"/>
                    <a:pt x="2260" y="1549"/>
                  </a:cubicBezTo>
                  <a:cubicBezTo>
                    <a:pt x="2518" y="1549"/>
                    <a:pt x="2518" y="1549"/>
                    <a:pt x="2518" y="1549"/>
                  </a:cubicBezTo>
                  <a:cubicBezTo>
                    <a:pt x="2648" y="1807"/>
                    <a:pt x="2648" y="1807"/>
                    <a:pt x="2648" y="1807"/>
                  </a:cubicBezTo>
                  <a:cubicBezTo>
                    <a:pt x="2582" y="1873"/>
                    <a:pt x="2582" y="1873"/>
                    <a:pt x="2582" y="1873"/>
                  </a:cubicBezTo>
                  <a:cubicBezTo>
                    <a:pt x="2454" y="1679"/>
                    <a:pt x="2454" y="1679"/>
                    <a:pt x="2454" y="1679"/>
                  </a:cubicBezTo>
                  <a:lnTo>
                    <a:pt x="2196" y="1615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1" name="Google Shape;1001;gc5e19ac57c_10_2"/>
          <p:cNvSpPr txBox="1"/>
          <p:nvPr/>
        </p:nvSpPr>
        <p:spPr>
          <a:xfrm>
            <a:off x="3282975" y="4766825"/>
            <a:ext cx="1200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</a:pPr>
            <a:r>
              <a:rPr lang="en-US" sz="3000">
                <a:latin typeface="Lexend Deca"/>
                <a:ea typeface="Lexend Deca"/>
                <a:cs typeface="Lexend Deca"/>
                <a:sym typeface="Lexend Deca"/>
              </a:rPr>
              <a:t>Good silhouette score with Umap.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002" name="Google Shape;1002;gc5e19ac57c_10_2"/>
          <p:cNvSpPr txBox="1"/>
          <p:nvPr/>
        </p:nvSpPr>
        <p:spPr>
          <a:xfrm>
            <a:off x="3351775" y="6999238"/>
            <a:ext cx="8832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</a:pPr>
            <a:r>
              <a:rPr lang="en-US" sz="3000">
                <a:latin typeface="Lexend Deca"/>
                <a:ea typeface="Lexend Deca"/>
                <a:cs typeface="Lexend Deca"/>
                <a:sym typeface="Lexend Deca"/>
              </a:rPr>
              <a:t>Did not acquire ideal patterns for clustering.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</a:pPr>
            <a:r>
              <a:rPr lang="en-US" sz="3000">
                <a:latin typeface="Lexend Deca"/>
                <a:ea typeface="Lexend Deca"/>
                <a:cs typeface="Lexend Deca"/>
                <a:sym typeface="Lexend Deca"/>
              </a:rPr>
              <a:t>Result of Umap is not really interpretable even with a high silhouette score.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03" name="Google Shape;1003;gc5e19ac57c_10_2"/>
          <p:cNvGrpSpPr/>
          <p:nvPr/>
        </p:nvGrpSpPr>
        <p:grpSpPr>
          <a:xfrm>
            <a:off x="2824205" y="9520053"/>
            <a:ext cx="3067269" cy="693620"/>
            <a:chOff x="2866330" y="7805553"/>
            <a:chExt cx="3067269" cy="693620"/>
          </a:xfrm>
        </p:grpSpPr>
        <p:sp>
          <p:nvSpPr>
            <p:cNvPr id="1004" name="Google Shape;1004;gc5e19ac57c_10_2"/>
            <p:cNvSpPr/>
            <p:nvPr/>
          </p:nvSpPr>
          <p:spPr>
            <a:xfrm rot="5400000">
              <a:off x="3985975" y="6685953"/>
              <a:ext cx="693600" cy="29328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EF9A88"/>
            </a:solidFill>
            <a:ln>
              <a:noFill/>
            </a:ln>
          </p:spPr>
          <p:txBody>
            <a:bodyPr anchorCtr="0" anchor="ctr" bIns="109700" lIns="219400" spcFirstLastPara="1" rIns="219400" wrap="square" tIns="109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gc5e19ac57c_10_2"/>
            <p:cNvSpPr/>
            <p:nvPr/>
          </p:nvSpPr>
          <p:spPr>
            <a:xfrm>
              <a:off x="2866330" y="7812706"/>
              <a:ext cx="698763" cy="686467"/>
            </a:xfrm>
            <a:custGeom>
              <a:rect b="b" l="l" r="r" t="t"/>
              <a:pathLst>
                <a:path extrusionOk="0" h="87" w="87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09700" lIns="219400" spcFirstLastPara="1" rIns="219400" wrap="square" tIns="10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gc5e19ac57c_10_2"/>
            <p:cNvSpPr/>
            <p:nvPr/>
          </p:nvSpPr>
          <p:spPr>
            <a:xfrm>
              <a:off x="3541699" y="7871829"/>
              <a:ext cx="23919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9700" lIns="219400" spcFirstLastPara="1" rIns="219400" wrap="square" tIns="109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Choice</a:t>
              </a:r>
              <a:endParaRPr b="1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7" name="Google Shape;1007;gc5e19ac57c_10_2"/>
            <p:cNvSpPr/>
            <p:nvPr/>
          </p:nvSpPr>
          <p:spPr>
            <a:xfrm>
              <a:off x="3070846" y="8015238"/>
              <a:ext cx="336146" cy="336234"/>
            </a:xfrm>
            <a:custGeom>
              <a:rect b="b" l="l" r="r" t="t"/>
              <a:pathLst>
                <a:path extrusionOk="0" h="5031" w="5031">
                  <a:moveTo>
                    <a:pt x="4905" y="0"/>
                  </a:moveTo>
                  <a:lnTo>
                    <a:pt x="4905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62" y="0"/>
                    <a:pt x="0" y="62"/>
                    <a:pt x="0" y="125"/>
                  </a:cubicBezTo>
                  <a:cubicBezTo>
                    <a:pt x="0" y="4905"/>
                    <a:pt x="0" y="4905"/>
                    <a:pt x="0" y="4905"/>
                  </a:cubicBezTo>
                  <a:cubicBezTo>
                    <a:pt x="0" y="4968"/>
                    <a:pt x="62" y="5030"/>
                    <a:pt x="125" y="5030"/>
                  </a:cubicBezTo>
                  <a:cubicBezTo>
                    <a:pt x="4905" y="5030"/>
                    <a:pt x="4905" y="5030"/>
                    <a:pt x="4905" y="5030"/>
                  </a:cubicBezTo>
                  <a:cubicBezTo>
                    <a:pt x="4968" y="5030"/>
                    <a:pt x="5030" y="4968"/>
                    <a:pt x="5030" y="4905"/>
                  </a:cubicBezTo>
                  <a:cubicBezTo>
                    <a:pt x="5030" y="125"/>
                    <a:pt x="5030" y="125"/>
                    <a:pt x="5030" y="125"/>
                  </a:cubicBezTo>
                  <a:cubicBezTo>
                    <a:pt x="5030" y="62"/>
                    <a:pt x="4968" y="0"/>
                    <a:pt x="4905" y="0"/>
                  </a:cubicBezTo>
                  <a:close/>
                  <a:moveTo>
                    <a:pt x="3687" y="2624"/>
                  </a:moveTo>
                  <a:lnTo>
                    <a:pt x="3687" y="2624"/>
                  </a:lnTo>
                  <a:cubicBezTo>
                    <a:pt x="3687" y="2655"/>
                    <a:pt x="3655" y="2687"/>
                    <a:pt x="3624" y="2687"/>
                  </a:cubicBezTo>
                  <a:cubicBezTo>
                    <a:pt x="3593" y="2687"/>
                    <a:pt x="3562" y="2687"/>
                    <a:pt x="3562" y="2687"/>
                  </a:cubicBezTo>
                  <a:cubicBezTo>
                    <a:pt x="3187" y="2313"/>
                    <a:pt x="3187" y="2313"/>
                    <a:pt x="3187" y="2313"/>
                  </a:cubicBezTo>
                  <a:cubicBezTo>
                    <a:pt x="1688" y="3812"/>
                    <a:pt x="1688" y="3812"/>
                    <a:pt x="1688" y="3812"/>
                  </a:cubicBezTo>
                  <a:cubicBezTo>
                    <a:pt x="1656" y="3812"/>
                    <a:pt x="1625" y="3843"/>
                    <a:pt x="1625" y="3843"/>
                  </a:cubicBezTo>
                  <a:cubicBezTo>
                    <a:pt x="1594" y="3843"/>
                    <a:pt x="1594" y="3812"/>
                    <a:pt x="1563" y="3812"/>
                  </a:cubicBezTo>
                  <a:cubicBezTo>
                    <a:pt x="1219" y="3468"/>
                    <a:pt x="1219" y="3468"/>
                    <a:pt x="1219" y="3468"/>
                  </a:cubicBezTo>
                  <a:cubicBezTo>
                    <a:pt x="1219" y="3437"/>
                    <a:pt x="1188" y="3437"/>
                    <a:pt x="1188" y="3405"/>
                  </a:cubicBezTo>
                  <a:cubicBezTo>
                    <a:pt x="1188" y="3374"/>
                    <a:pt x="1219" y="3374"/>
                    <a:pt x="1219" y="3343"/>
                  </a:cubicBezTo>
                  <a:cubicBezTo>
                    <a:pt x="2718" y="1844"/>
                    <a:pt x="2718" y="1844"/>
                    <a:pt x="2718" y="1844"/>
                  </a:cubicBezTo>
                  <a:cubicBezTo>
                    <a:pt x="2344" y="1469"/>
                    <a:pt x="2344" y="1469"/>
                    <a:pt x="2344" y="1469"/>
                  </a:cubicBezTo>
                  <a:cubicBezTo>
                    <a:pt x="2344" y="1469"/>
                    <a:pt x="2313" y="1438"/>
                    <a:pt x="2344" y="1406"/>
                  </a:cubicBezTo>
                  <a:cubicBezTo>
                    <a:pt x="2344" y="1375"/>
                    <a:pt x="2375" y="1344"/>
                    <a:pt x="2406" y="1344"/>
                  </a:cubicBezTo>
                  <a:cubicBezTo>
                    <a:pt x="3749" y="1188"/>
                    <a:pt x="3749" y="1188"/>
                    <a:pt x="3749" y="1188"/>
                  </a:cubicBezTo>
                  <a:cubicBezTo>
                    <a:pt x="3780" y="1188"/>
                    <a:pt x="3780" y="1188"/>
                    <a:pt x="3812" y="1219"/>
                  </a:cubicBezTo>
                  <a:cubicBezTo>
                    <a:pt x="3812" y="1250"/>
                    <a:pt x="3843" y="1250"/>
                    <a:pt x="3843" y="1281"/>
                  </a:cubicBezTo>
                  <a:lnTo>
                    <a:pt x="3687" y="2624"/>
                  </a:lnTo>
                  <a:close/>
                  <a:moveTo>
                    <a:pt x="3687" y="2624"/>
                  </a:moveTo>
                  <a:lnTo>
                    <a:pt x="3687" y="26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gc5e19ac57c_10_2"/>
          <p:cNvSpPr txBox="1"/>
          <p:nvPr/>
        </p:nvSpPr>
        <p:spPr>
          <a:xfrm>
            <a:off x="3282975" y="10542975"/>
            <a:ext cx="1392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</a:pPr>
            <a:r>
              <a:rPr lang="en-US" sz="3000">
                <a:latin typeface="Lexend Deca"/>
                <a:ea typeface="Lexend Deca"/>
                <a:cs typeface="Lexend Deca"/>
                <a:sym typeface="Lexend Deca"/>
              </a:rPr>
              <a:t>Pick the result of K-means after PCA for card type clustering.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</a:pPr>
            <a:r>
              <a:rPr lang="en-US" sz="3000">
                <a:latin typeface="Lexend Deca"/>
                <a:ea typeface="Lexend Deca"/>
                <a:cs typeface="Lexend Deca"/>
                <a:sym typeface="Lexend Deca"/>
              </a:rPr>
              <a:t>Card type tend to be a more significant </a:t>
            </a:r>
            <a:r>
              <a:rPr lang="en-US" sz="3000">
                <a:latin typeface="Lexend Deca"/>
                <a:ea typeface="Lexend Deca"/>
                <a:cs typeface="Lexend Deca"/>
                <a:sym typeface="Lexend Deca"/>
              </a:rPr>
              <a:t>indicator.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oogle Shape;1013;gc59905eb84_1_310"/>
          <p:cNvGrpSpPr/>
          <p:nvPr/>
        </p:nvGrpSpPr>
        <p:grpSpPr>
          <a:xfrm>
            <a:off x="10842134" y="1954107"/>
            <a:ext cx="2738863" cy="72960"/>
            <a:chOff x="1775295" y="2021024"/>
            <a:chExt cx="3631481" cy="45600"/>
          </a:xfrm>
        </p:grpSpPr>
        <p:sp>
          <p:nvSpPr>
            <p:cNvPr id="1014" name="Google Shape;1014;gc59905eb84_1_310"/>
            <p:cNvSpPr/>
            <p:nvPr/>
          </p:nvSpPr>
          <p:spPr>
            <a:xfrm flipH="1" rot="10800000">
              <a:off x="1775295" y="2021024"/>
              <a:ext cx="540300" cy="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gc59905eb84_1_310"/>
            <p:cNvSpPr/>
            <p:nvPr/>
          </p:nvSpPr>
          <p:spPr>
            <a:xfrm flipH="1" rot="10800000">
              <a:off x="2390858" y="2021024"/>
              <a:ext cx="540300" cy="45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gc59905eb84_1_310"/>
            <p:cNvSpPr/>
            <p:nvPr/>
          </p:nvSpPr>
          <p:spPr>
            <a:xfrm flipH="1" rot="10800000">
              <a:off x="3025595" y="2021024"/>
              <a:ext cx="540300" cy="4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gc59905eb84_1_310"/>
            <p:cNvSpPr/>
            <p:nvPr/>
          </p:nvSpPr>
          <p:spPr>
            <a:xfrm flipH="1" rot="10800000">
              <a:off x="3641290" y="2021024"/>
              <a:ext cx="540300" cy="4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gc59905eb84_1_310"/>
            <p:cNvSpPr/>
            <p:nvPr/>
          </p:nvSpPr>
          <p:spPr>
            <a:xfrm flipH="1" rot="10800000">
              <a:off x="4256852" y="2021024"/>
              <a:ext cx="540300" cy="4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gc59905eb84_1_310"/>
            <p:cNvSpPr/>
            <p:nvPr/>
          </p:nvSpPr>
          <p:spPr>
            <a:xfrm flipH="1" rot="10800000">
              <a:off x="4866476" y="2021024"/>
              <a:ext cx="540300" cy="4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gc59905eb84_1_310"/>
          <p:cNvSpPr txBox="1"/>
          <p:nvPr/>
        </p:nvSpPr>
        <p:spPr>
          <a:xfrm>
            <a:off x="15633695" y="4587900"/>
            <a:ext cx="173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800"/>
              <a:buFont typeface="Lato"/>
              <a:buNone/>
            </a:pPr>
            <a:r>
              <a:rPr lang="en-US" sz="8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8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1" name="Google Shape;1021;gc59905eb84_1_310"/>
          <p:cNvSpPr txBox="1"/>
          <p:nvPr/>
        </p:nvSpPr>
        <p:spPr>
          <a:xfrm>
            <a:off x="17219509" y="4835292"/>
            <a:ext cx="302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Cooperation</a:t>
            </a:r>
            <a:endParaRPr b="1"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22" name="Google Shape;1022;gc59905eb84_1_310"/>
          <p:cNvGrpSpPr/>
          <p:nvPr/>
        </p:nvGrpSpPr>
        <p:grpSpPr>
          <a:xfrm>
            <a:off x="2877640" y="2626873"/>
            <a:ext cx="5417594" cy="14398658"/>
            <a:chOff x="2200272" y="360363"/>
            <a:chExt cx="3514723" cy="9337651"/>
          </a:xfrm>
        </p:grpSpPr>
        <p:sp>
          <p:nvSpPr>
            <p:cNvPr id="1023" name="Google Shape;1023;gc59905eb84_1_310"/>
            <p:cNvSpPr/>
            <p:nvPr/>
          </p:nvSpPr>
          <p:spPr>
            <a:xfrm>
              <a:off x="2200272" y="360363"/>
              <a:ext cx="1554156" cy="9337651"/>
            </a:xfrm>
            <a:custGeom>
              <a:rect b="b" l="l" r="r" t="t"/>
              <a:pathLst>
                <a:path extrusionOk="0" h="25939" w="4318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gc59905eb84_1_310"/>
            <p:cNvSpPr/>
            <p:nvPr/>
          </p:nvSpPr>
          <p:spPr>
            <a:xfrm>
              <a:off x="2657472" y="2298698"/>
              <a:ext cx="2195503" cy="4525966"/>
            </a:xfrm>
            <a:custGeom>
              <a:rect b="b" l="l" r="r" t="t"/>
              <a:pathLst>
                <a:path extrusionOk="0" h="12573" w="6099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gc59905eb84_1_310"/>
            <p:cNvSpPr/>
            <p:nvPr/>
          </p:nvSpPr>
          <p:spPr>
            <a:xfrm>
              <a:off x="3989383" y="2441573"/>
              <a:ext cx="1562101" cy="1633538"/>
            </a:xfrm>
            <a:custGeom>
              <a:rect b="b" l="l" r="r" t="t"/>
              <a:pathLst>
                <a:path extrusionOk="0" h="4536" w="4337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gc59905eb84_1_310"/>
            <p:cNvSpPr/>
            <p:nvPr/>
          </p:nvSpPr>
          <p:spPr>
            <a:xfrm>
              <a:off x="4702169" y="2227261"/>
              <a:ext cx="1012826" cy="1554163"/>
            </a:xfrm>
            <a:custGeom>
              <a:rect b="b" l="l" r="r" t="t"/>
              <a:pathLst>
                <a:path extrusionOk="0" h="4317" w="2812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gc59905eb84_1_310"/>
            <p:cNvSpPr/>
            <p:nvPr/>
          </p:nvSpPr>
          <p:spPr>
            <a:xfrm>
              <a:off x="4495794" y="2847973"/>
              <a:ext cx="100013" cy="100013"/>
            </a:xfrm>
            <a:custGeom>
              <a:rect b="b" l="l" r="r" t="t"/>
              <a:pathLst>
                <a:path extrusionOk="0" h="278" w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gc59905eb84_1_310"/>
            <p:cNvSpPr/>
            <p:nvPr/>
          </p:nvSpPr>
          <p:spPr>
            <a:xfrm>
              <a:off x="4530720" y="2747963"/>
              <a:ext cx="163512" cy="165100"/>
            </a:xfrm>
            <a:custGeom>
              <a:rect b="b" l="l" r="r" t="t"/>
              <a:pathLst>
                <a:path extrusionOk="0" h="457" w="456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gc59905eb84_1_310"/>
            <p:cNvSpPr/>
            <p:nvPr/>
          </p:nvSpPr>
          <p:spPr>
            <a:xfrm>
              <a:off x="4146550" y="3068638"/>
              <a:ext cx="220664" cy="136525"/>
            </a:xfrm>
            <a:custGeom>
              <a:rect b="b" l="l" r="r" t="t"/>
              <a:pathLst>
                <a:path extrusionOk="0" h="378" w="615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0" name="Google Shape;1030;gc59905eb84_1_310"/>
          <p:cNvSpPr txBox="1"/>
          <p:nvPr/>
        </p:nvSpPr>
        <p:spPr>
          <a:xfrm>
            <a:off x="8891319" y="4587900"/>
            <a:ext cx="173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Lato"/>
              <a:buNone/>
            </a:pPr>
            <a:r>
              <a:rPr lang="en-US" sz="8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8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1" name="Google Shape;1031;gc59905eb84_1_310"/>
          <p:cNvSpPr txBox="1"/>
          <p:nvPr/>
        </p:nvSpPr>
        <p:spPr>
          <a:xfrm>
            <a:off x="10477125" y="4835300"/>
            <a:ext cx="476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Identifiable Card Type</a:t>
            </a:r>
            <a:endParaRPr b="1"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2" name="Google Shape;1032;gc59905eb84_1_310"/>
          <p:cNvSpPr txBox="1"/>
          <p:nvPr/>
        </p:nvSpPr>
        <p:spPr>
          <a:xfrm>
            <a:off x="8884110" y="7871393"/>
            <a:ext cx="173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800"/>
              <a:buFont typeface="Lato"/>
              <a:buNone/>
            </a:pPr>
            <a:r>
              <a:rPr lang="en-US" sz="8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8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3" name="Google Shape;1033;gc59905eb84_1_310"/>
          <p:cNvSpPr txBox="1"/>
          <p:nvPr/>
        </p:nvSpPr>
        <p:spPr>
          <a:xfrm>
            <a:off x="10447644" y="8118785"/>
            <a:ext cx="44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Consider Gender</a:t>
            </a:r>
            <a:endParaRPr b="1"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4" name="Google Shape;1034;gc59905eb84_1_310"/>
          <p:cNvSpPr txBox="1"/>
          <p:nvPr/>
        </p:nvSpPr>
        <p:spPr>
          <a:xfrm>
            <a:off x="17123181" y="5347259"/>
            <a:ext cx="4769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Cooperate with business to launch promotion and policy aiming at different card users.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gc59905eb84_1_310"/>
          <p:cNvSpPr txBox="1"/>
          <p:nvPr/>
        </p:nvSpPr>
        <p:spPr>
          <a:xfrm>
            <a:off x="10381149" y="5347259"/>
            <a:ext cx="4769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 enough difference between different card types like Gold and Platinum.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gc59905eb84_1_310"/>
          <p:cNvSpPr txBox="1"/>
          <p:nvPr/>
        </p:nvSpPr>
        <p:spPr>
          <a:xfrm>
            <a:off x="10381149" y="8585269"/>
            <a:ext cx="47697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Gender difference account for the attrition condition.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c59905eb84_1_310"/>
          <p:cNvSpPr txBox="1"/>
          <p:nvPr/>
        </p:nvSpPr>
        <p:spPr>
          <a:xfrm>
            <a:off x="1739573" y="488028"/>
            <a:ext cx="20937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endParaRPr b="1" sz="8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8" name="Google Shape;1038;gc59905eb84_1_310"/>
          <p:cNvSpPr txBox="1"/>
          <p:nvPr/>
        </p:nvSpPr>
        <p:spPr>
          <a:xfrm>
            <a:off x="15603708" y="7871400"/>
            <a:ext cx="173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800"/>
              <a:buFont typeface="Lato"/>
              <a:buNone/>
            </a:pPr>
            <a:r>
              <a:rPr lang="en-US" sz="8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r>
              <a:rPr lang="en-US" sz="8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8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9" name="Google Shape;1039;gc59905eb84_1_310"/>
          <p:cNvSpPr txBox="1"/>
          <p:nvPr/>
        </p:nvSpPr>
        <p:spPr>
          <a:xfrm>
            <a:off x="17189512" y="8118800"/>
            <a:ext cx="411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relation</a:t>
            </a:r>
            <a:endParaRPr b="1"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0" name="Google Shape;1040;gc59905eb84_1_310"/>
          <p:cNvSpPr txBox="1"/>
          <p:nvPr/>
        </p:nvSpPr>
        <p:spPr>
          <a:xfrm>
            <a:off x="17093194" y="8630759"/>
            <a:ext cx="47697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Customers with more relation with the bank tend to stay. Expand business with existing customers.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gc59905eb84_0_81"/>
          <p:cNvGrpSpPr/>
          <p:nvPr/>
        </p:nvGrpSpPr>
        <p:grpSpPr>
          <a:xfrm>
            <a:off x="12908410" y="4670571"/>
            <a:ext cx="10224554" cy="5076872"/>
            <a:chOff x="13331730" y="4552876"/>
            <a:chExt cx="10224554" cy="5076872"/>
          </a:xfrm>
        </p:grpSpPr>
        <p:sp>
          <p:nvSpPr>
            <p:cNvPr id="1047" name="Google Shape;1047;gc59905eb84_0_81"/>
            <p:cNvSpPr/>
            <p:nvPr/>
          </p:nvSpPr>
          <p:spPr>
            <a:xfrm>
              <a:off x="18724419" y="6519274"/>
              <a:ext cx="4831865" cy="3110475"/>
            </a:xfrm>
            <a:custGeom>
              <a:rect b="b" l="l" r="r" t="t"/>
              <a:pathLst>
                <a:path extrusionOk="0" h="5753" w="8945">
                  <a:moveTo>
                    <a:pt x="8377" y="0"/>
                  </a:moveTo>
                  <a:lnTo>
                    <a:pt x="8377" y="0"/>
                  </a:lnTo>
                  <a:cubicBezTo>
                    <a:pt x="8706" y="0"/>
                    <a:pt x="8944" y="238"/>
                    <a:pt x="8944" y="537"/>
                  </a:cubicBezTo>
                  <a:cubicBezTo>
                    <a:pt x="8944" y="5216"/>
                    <a:pt x="8944" y="5216"/>
                    <a:pt x="8944" y="5216"/>
                  </a:cubicBezTo>
                  <a:cubicBezTo>
                    <a:pt x="8944" y="5515"/>
                    <a:pt x="8706" y="5752"/>
                    <a:pt x="8377" y="5752"/>
                  </a:cubicBezTo>
                  <a:cubicBezTo>
                    <a:pt x="565" y="5752"/>
                    <a:pt x="565" y="5752"/>
                    <a:pt x="565" y="5752"/>
                  </a:cubicBezTo>
                  <a:cubicBezTo>
                    <a:pt x="268" y="5752"/>
                    <a:pt x="0" y="5515"/>
                    <a:pt x="0" y="5216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0" y="238"/>
                    <a:pt x="268" y="0"/>
                    <a:pt x="565" y="0"/>
                  </a:cubicBezTo>
                  <a:cubicBezTo>
                    <a:pt x="8377" y="0"/>
                    <a:pt x="8377" y="0"/>
                    <a:pt x="83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gc59905eb84_0_81"/>
            <p:cNvSpPr/>
            <p:nvPr/>
          </p:nvSpPr>
          <p:spPr>
            <a:xfrm>
              <a:off x="19127077" y="6872033"/>
              <a:ext cx="3623900" cy="2400190"/>
            </a:xfrm>
            <a:custGeom>
              <a:rect b="b" l="l" r="r" t="t"/>
              <a:pathLst>
                <a:path extrusionOk="0" h="4442" w="6709">
                  <a:moveTo>
                    <a:pt x="6708" y="0"/>
                  </a:moveTo>
                  <a:lnTo>
                    <a:pt x="6708" y="4441"/>
                  </a:lnTo>
                  <a:lnTo>
                    <a:pt x="0" y="4441"/>
                  </a:lnTo>
                  <a:lnTo>
                    <a:pt x="0" y="0"/>
                  </a:lnTo>
                  <a:lnTo>
                    <a:pt x="6708" y="0"/>
                  </a:lnTo>
                </a:path>
              </a:pathLst>
            </a:custGeom>
            <a:solidFill>
              <a:srgbClr val="D3D5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gc59905eb84_0_81"/>
            <p:cNvSpPr/>
            <p:nvPr/>
          </p:nvSpPr>
          <p:spPr>
            <a:xfrm>
              <a:off x="19127077" y="6872033"/>
              <a:ext cx="3623900" cy="2400190"/>
            </a:xfrm>
            <a:custGeom>
              <a:rect b="b" l="l" r="r" t="t"/>
              <a:pathLst>
                <a:path extrusionOk="0" h="4442" w="6709">
                  <a:moveTo>
                    <a:pt x="6708" y="0"/>
                  </a:moveTo>
                  <a:lnTo>
                    <a:pt x="6708" y="4441"/>
                  </a:lnTo>
                  <a:lnTo>
                    <a:pt x="0" y="4441"/>
                  </a:lnTo>
                  <a:lnTo>
                    <a:pt x="0" y="0"/>
                  </a:lnTo>
                  <a:lnTo>
                    <a:pt x="6708" y="0"/>
                  </a:lnTo>
                </a:path>
              </a:pathLst>
            </a:custGeom>
            <a:solidFill>
              <a:srgbClr val="D3D5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gc59905eb84_0_81"/>
            <p:cNvSpPr/>
            <p:nvPr/>
          </p:nvSpPr>
          <p:spPr>
            <a:xfrm>
              <a:off x="19224761" y="6872033"/>
              <a:ext cx="3528601" cy="2321536"/>
            </a:xfrm>
            <a:custGeom>
              <a:rect b="b" l="l" r="r" t="t"/>
              <a:pathLst>
                <a:path extrusionOk="0" h="4293" w="6531">
                  <a:moveTo>
                    <a:pt x="6530" y="0"/>
                  </a:moveTo>
                  <a:lnTo>
                    <a:pt x="6530" y="4292"/>
                  </a:lnTo>
                  <a:lnTo>
                    <a:pt x="0" y="4292"/>
                  </a:lnTo>
                  <a:lnTo>
                    <a:pt x="0" y="0"/>
                  </a:lnTo>
                  <a:lnTo>
                    <a:pt x="6530" y="0"/>
                  </a:lnTo>
                </a:path>
              </a:pathLst>
            </a:custGeom>
            <a:solidFill>
              <a:srgbClr val="F0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gc59905eb84_0_81"/>
            <p:cNvSpPr/>
            <p:nvPr/>
          </p:nvSpPr>
          <p:spPr>
            <a:xfrm>
              <a:off x="19224761" y="6872033"/>
              <a:ext cx="3528601" cy="2321536"/>
            </a:xfrm>
            <a:custGeom>
              <a:rect b="b" l="l" r="r" t="t"/>
              <a:pathLst>
                <a:path extrusionOk="0" h="4293" w="6531">
                  <a:moveTo>
                    <a:pt x="6530" y="0"/>
                  </a:moveTo>
                  <a:lnTo>
                    <a:pt x="6530" y="4292"/>
                  </a:lnTo>
                  <a:lnTo>
                    <a:pt x="0" y="4292"/>
                  </a:lnTo>
                  <a:lnTo>
                    <a:pt x="0" y="0"/>
                  </a:lnTo>
                  <a:lnTo>
                    <a:pt x="6530" y="0"/>
                  </a:lnTo>
                </a:path>
              </a:pathLst>
            </a:custGeom>
            <a:solidFill>
              <a:srgbClr val="F0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gc59905eb84_0_81"/>
            <p:cNvSpPr/>
            <p:nvPr/>
          </p:nvSpPr>
          <p:spPr>
            <a:xfrm>
              <a:off x="22960648" y="7887409"/>
              <a:ext cx="355006" cy="355141"/>
            </a:xfrm>
            <a:custGeom>
              <a:rect b="b" l="l" r="r" t="t"/>
              <a:pathLst>
                <a:path extrusionOk="0" h="657" w="658">
                  <a:moveTo>
                    <a:pt x="328" y="0"/>
                  </a:moveTo>
                  <a:lnTo>
                    <a:pt x="328" y="0"/>
                  </a:lnTo>
                  <a:cubicBezTo>
                    <a:pt x="508" y="0"/>
                    <a:pt x="657" y="149"/>
                    <a:pt x="657" y="328"/>
                  </a:cubicBezTo>
                  <a:cubicBezTo>
                    <a:pt x="657" y="507"/>
                    <a:pt x="508" y="656"/>
                    <a:pt x="328" y="656"/>
                  </a:cubicBezTo>
                  <a:cubicBezTo>
                    <a:pt x="150" y="656"/>
                    <a:pt x="0" y="507"/>
                    <a:pt x="0" y="328"/>
                  </a:cubicBezTo>
                  <a:cubicBezTo>
                    <a:pt x="0" y="149"/>
                    <a:pt x="150" y="0"/>
                    <a:pt x="328" y="0"/>
                  </a:cubicBezTo>
                </a:path>
              </a:pathLst>
            </a:custGeom>
            <a:solidFill>
              <a:srgbClr val="2933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gc59905eb84_0_81"/>
            <p:cNvSpPr/>
            <p:nvPr/>
          </p:nvSpPr>
          <p:spPr>
            <a:xfrm>
              <a:off x="19322448" y="7048413"/>
              <a:ext cx="724304" cy="2014061"/>
            </a:xfrm>
            <a:custGeom>
              <a:rect b="b" l="l" r="r" t="t"/>
              <a:pathLst>
                <a:path extrusionOk="0" h="3727" w="1342">
                  <a:moveTo>
                    <a:pt x="1341" y="0"/>
                  </a:moveTo>
                  <a:lnTo>
                    <a:pt x="1341" y="3726"/>
                  </a:lnTo>
                  <a:lnTo>
                    <a:pt x="0" y="3726"/>
                  </a:lnTo>
                  <a:lnTo>
                    <a:pt x="0" y="0"/>
                  </a:lnTo>
                  <a:lnTo>
                    <a:pt x="1341" y="0"/>
                  </a:lnTo>
                </a:path>
              </a:pathLst>
            </a:custGeom>
            <a:solidFill>
              <a:srgbClr val="DBDC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gc59905eb84_0_81"/>
            <p:cNvSpPr/>
            <p:nvPr/>
          </p:nvSpPr>
          <p:spPr>
            <a:xfrm>
              <a:off x="22365005" y="7048413"/>
              <a:ext cx="307353" cy="1999767"/>
            </a:xfrm>
            <a:custGeom>
              <a:rect b="b" l="l" r="r" t="t"/>
              <a:pathLst>
                <a:path extrusionOk="0" h="3698" w="568">
                  <a:moveTo>
                    <a:pt x="567" y="0"/>
                  </a:moveTo>
                  <a:lnTo>
                    <a:pt x="567" y="3697"/>
                  </a:lnTo>
                  <a:lnTo>
                    <a:pt x="0" y="3697"/>
                  </a:lnTo>
                  <a:lnTo>
                    <a:pt x="0" y="0"/>
                  </a:lnTo>
                  <a:lnTo>
                    <a:pt x="567" y="0"/>
                  </a:lnTo>
                </a:path>
              </a:pathLst>
            </a:custGeom>
            <a:solidFill>
              <a:srgbClr val="DBDC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gc59905eb84_0_81"/>
            <p:cNvSpPr/>
            <p:nvPr/>
          </p:nvSpPr>
          <p:spPr>
            <a:xfrm>
              <a:off x="20158733" y="7048413"/>
              <a:ext cx="2077611" cy="1999767"/>
            </a:xfrm>
            <a:custGeom>
              <a:rect b="b" l="l" r="r" t="t"/>
              <a:pathLst>
                <a:path extrusionOk="0" h="3698" w="3847">
                  <a:moveTo>
                    <a:pt x="3846" y="0"/>
                  </a:moveTo>
                  <a:lnTo>
                    <a:pt x="3846" y="3697"/>
                  </a:lnTo>
                  <a:lnTo>
                    <a:pt x="0" y="3697"/>
                  </a:lnTo>
                  <a:lnTo>
                    <a:pt x="0" y="0"/>
                  </a:lnTo>
                  <a:lnTo>
                    <a:pt x="3846" y="0"/>
                  </a:lnTo>
                </a:path>
              </a:pathLst>
            </a:custGeom>
            <a:solidFill>
              <a:srgbClr val="DBDC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gc59905eb84_0_81"/>
            <p:cNvSpPr/>
            <p:nvPr/>
          </p:nvSpPr>
          <p:spPr>
            <a:xfrm>
              <a:off x="20158733" y="7048413"/>
              <a:ext cx="2077611" cy="1999767"/>
            </a:xfrm>
            <a:custGeom>
              <a:rect b="b" l="l" r="r" t="t"/>
              <a:pathLst>
                <a:path extrusionOk="0" h="3698" w="3847">
                  <a:moveTo>
                    <a:pt x="3846" y="0"/>
                  </a:moveTo>
                  <a:lnTo>
                    <a:pt x="3846" y="3697"/>
                  </a:lnTo>
                  <a:lnTo>
                    <a:pt x="0" y="3697"/>
                  </a:lnTo>
                  <a:lnTo>
                    <a:pt x="0" y="0"/>
                  </a:lnTo>
                  <a:lnTo>
                    <a:pt x="3846" y="0"/>
                  </a:lnTo>
                </a:path>
              </a:pathLst>
            </a:custGeom>
            <a:solidFill>
              <a:srgbClr val="DBDC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gc59905eb84_0_81"/>
            <p:cNvSpPr/>
            <p:nvPr/>
          </p:nvSpPr>
          <p:spPr>
            <a:xfrm>
              <a:off x="19127077" y="6357195"/>
              <a:ext cx="3623900" cy="2433567"/>
            </a:xfrm>
            <a:custGeom>
              <a:rect b="b" l="l" r="r" t="t"/>
              <a:pathLst>
                <a:path extrusionOk="0" h="4502" w="6709">
                  <a:moveTo>
                    <a:pt x="3369" y="2742"/>
                  </a:moveTo>
                  <a:lnTo>
                    <a:pt x="3369" y="2742"/>
                  </a:lnTo>
                  <a:cubicBezTo>
                    <a:pt x="3369" y="2861"/>
                    <a:pt x="3369" y="2861"/>
                    <a:pt x="3369" y="2861"/>
                  </a:cubicBezTo>
                  <a:cubicBezTo>
                    <a:pt x="3220" y="2861"/>
                    <a:pt x="3220" y="2861"/>
                    <a:pt x="3220" y="2861"/>
                  </a:cubicBezTo>
                  <a:cubicBezTo>
                    <a:pt x="3220" y="2890"/>
                    <a:pt x="3220" y="2890"/>
                    <a:pt x="3220" y="2890"/>
                  </a:cubicBezTo>
                  <a:cubicBezTo>
                    <a:pt x="3190" y="2890"/>
                    <a:pt x="3190" y="2890"/>
                    <a:pt x="3190" y="2890"/>
                  </a:cubicBezTo>
                  <a:cubicBezTo>
                    <a:pt x="3130" y="2682"/>
                    <a:pt x="3011" y="2533"/>
                    <a:pt x="2862" y="2413"/>
                  </a:cubicBezTo>
                  <a:lnTo>
                    <a:pt x="2862" y="2413"/>
                  </a:lnTo>
                  <a:cubicBezTo>
                    <a:pt x="2862" y="2413"/>
                    <a:pt x="2772" y="2205"/>
                    <a:pt x="2683" y="2026"/>
                  </a:cubicBezTo>
                  <a:cubicBezTo>
                    <a:pt x="2802" y="1907"/>
                    <a:pt x="2892" y="1788"/>
                    <a:pt x="2892" y="1788"/>
                  </a:cubicBezTo>
                  <a:lnTo>
                    <a:pt x="2892" y="1788"/>
                  </a:lnTo>
                  <a:cubicBezTo>
                    <a:pt x="3309" y="1252"/>
                    <a:pt x="3160" y="775"/>
                    <a:pt x="2981" y="507"/>
                  </a:cubicBezTo>
                  <a:cubicBezTo>
                    <a:pt x="2981" y="477"/>
                    <a:pt x="2921" y="417"/>
                    <a:pt x="2892" y="387"/>
                  </a:cubicBezTo>
                  <a:cubicBezTo>
                    <a:pt x="2892" y="358"/>
                    <a:pt x="2892" y="358"/>
                    <a:pt x="2862" y="358"/>
                  </a:cubicBezTo>
                  <a:lnTo>
                    <a:pt x="2862" y="358"/>
                  </a:lnTo>
                  <a:cubicBezTo>
                    <a:pt x="2862" y="328"/>
                    <a:pt x="2862" y="328"/>
                    <a:pt x="2862" y="328"/>
                  </a:cubicBezTo>
                  <a:lnTo>
                    <a:pt x="2862" y="328"/>
                  </a:lnTo>
                  <a:cubicBezTo>
                    <a:pt x="2832" y="298"/>
                    <a:pt x="2832" y="298"/>
                    <a:pt x="2832" y="298"/>
                  </a:cubicBezTo>
                  <a:lnTo>
                    <a:pt x="2832" y="298"/>
                  </a:lnTo>
                  <a:cubicBezTo>
                    <a:pt x="2713" y="209"/>
                    <a:pt x="2534" y="238"/>
                    <a:pt x="2534" y="238"/>
                  </a:cubicBezTo>
                  <a:cubicBezTo>
                    <a:pt x="1222" y="30"/>
                    <a:pt x="1222" y="30"/>
                    <a:pt x="1222" y="30"/>
                  </a:cubicBezTo>
                  <a:cubicBezTo>
                    <a:pt x="1043" y="0"/>
                    <a:pt x="894" y="90"/>
                    <a:pt x="805" y="178"/>
                  </a:cubicBezTo>
                  <a:cubicBezTo>
                    <a:pt x="715" y="238"/>
                    <a:pt x="477" y="268"/>
                    <a:pt x="0" y="149"/>
                  </a:cubicBezTo>
                  <a:cubicBezTo>
                    <a:pt x="0" y="1966"/>
                    <a:pt x="0" y="1966"/>
                    <a:pt x="0" y="1966"/>
                  </a:cubicBezTo>
                  <a:cubicBezTo>
                    <a:pt x="29" y="1966"/>
                    <a:pt x="29" y="1966"/>
                    <a:pt x="29" y="1966"/>
                  </a:cubicBezTo>
                  <a:cubicBezTo>
                    <a:pt x="238" y="1907"/>
                    <a:pt x="387" y="1907"/>
                    <a:pt x="477" y="1877"/>
                  </a:cubicBezTo>
                  <a:cubicBezTo>
                    <a:pt x="506" y="1877"/>
                    <a:pt x="536" y="1877"/>
                    <a:pt x="566" y="1877"/>
                  </a:cubicBezTo>
                  <a:cubicBezTo>
                    <a:pt x="1103" y="2116"/>
                    <a:pt x="1103" y="2116"/>
                    <a:pt x="1103" y="2116"/>
                  </a:cubicBezTo>
                  <a:cubicBezTo>
                    <a:pt x="1043" y="2175"/>
                    <a:pt x="894" y="2413"/>
                    <a:pt x="1103" y="2562"/>
                  </a:cubicBezTo>
                  <a:cubicBezTo>
                    <a:pt x="1103" y="2562"/>
                    <a:pt x="805" y="2771"/>
                    <a:pt x="1013" y="3010"/>
                  </a:cubicBezTo>
                  <a:cubicBezTo>
                    <a:pt x="1013" y="3010"/>
                    <a:pt x="745" y="3308"/>
                    <a:pt x="1073" y="3487"/>
                  </a:cubicBezTo>
                  <a:cubicBezTo>
                    <a:pt x="1073" y="3487"/>
                    <a:pt x="805" y="3785"/>
                    <a:pt x="1043" y="3934"/>
                  </a:cubicBezTo>
                  <a:cubicBezTo>
                    <a:pt x="1103" y="3964"/>
                    <a:pt x="1103" y="3964"/>
                    <a:pt x="1103" y="3964"/>
                  </a:cubicBezTo>
                  <a:cubicBezTo>
                    <a:pt x="1103" y="4053"/>
                    <a:pt x="1103" y="4053"/>
                    <a:pt x="1103" y="4053"/>
                  </a:cubicBezTo>
                  <a:cubicBezTo>
                    <a:pt x="1073" y="4501"/>
                    <a:pt x="1490" y="4501"/>
                    <a:pt x="1490" y="4501"/>
                  </a:cubicBezTo>
                  <a:cubicBezTo>
                    <a:pt x="2146" y="4441"/>
                    <a:pt x="2146" y="4441"/>
                    <a:pt x="2146" y="4441"/>
                  </a:cubicBezTo>
                  <a:cubicBezTo>
                    <a:pt x="2206" y="4411"/>
                    <a:pt x="2266" y="4411"/>
                    <a:pt x="2295" y="4382"/>
                  </a:cubicBezTo>
                  <a:cubicBezTo>
                    <a:pt x="2921" y="4411"/>
                    <a:pt x="3100" y="4083"/>
                    <a:pt x="3100" y="4083"/>
                  </a:cubicBezTo>
                  <a:cubicBezTo>
                    <a:pt x="3100" y="4053"/>
                    <a:pt x="3100" y="4024"/>
                    <a:pt x="3100" y="4024"/>
                  </a:cubicBezTo>
                  <a:cubicBezTo>
                    <a:pt x="3220" y="4024"/>
                    <a:pt x="3220" y="4024"/>
                    <a:pt x="3220" y="4024"/>
                  </a:cubicBezTo>
                  <a:cubicBezTo>
                    <a:pt x="3220" y="4053"/>
                    <a:pt x="3220" y="4053"/>
                    <a:pt x="3220" y="4053"/>
                  </a:cubicBezTo>
                  <a:cubicBezTo>
                    <a:pt x="3339" y="4053"/>
                    <a:pt x="3339" y="4053"/>
                    <a:pt x="3339" y="4053"/>
                  </a:cubicBezTo>
                  <a:cubicBezTo>
                    <a:pt x="3339" y="4232"/>
                    <a:pt x="3339" y="4232"/>
                    <a:pt x="3339" y="4232"/>
                  </a:cubicBezTo>
                  <a:cubicBezTo>
                    <a:pt x="6708" y="4232"/>
                    <a:pt x="6708" y="4232"/>
                    <a:pt x="6708" y="4232"/>
                  </a:cubicBezTo>
                  <a:cubicBezTo>
                    <a:pt x="6708" y="2771"/>
                    <a:pt x="6708" y="2771"/>
                    <a:pt x="6708" y="2771"/>
                  </a:cubicBezTo>
                  <a:cubicBezTo>
                    <a:pt x="3369" y="2742"/>
                    <a:pt x="3369" y="2742"/>
                    <a:pt x="3369" y="2742"/>
                  </a:cubicBezTo>
                </a:path>
              </a:pathLst>
            </a:custGeom>
            <a:solidFill>
              <a:srgbClr val="D0D0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gc59905eb84_0_81"/>
            <p:cNvSpPr/>
            <p:nvPr/>
          </p:nvSpPr>
          <p:spPr>
            <a:xfrm>
              <a:off x="17228156" y="5389489"/>
              <a:ext cx="1498647" cy="3029446"/>
            </a:xfrm>
            <a:custGeom>
              <a:rect b="b" l="l" r="r" t="t"/>
              <a:pathLst>
                <a:path extrusionOk="0" h="5605" w="2774">
                  <a:moveTo>
                    <a:pt x="2773" y="1670"/>
                  </a:moveTo>
                  <a:lnTo>
                    <a:pt x="2773" y="1670"/>
                  </a:lnTo>
                  <a:cubicBezTo>
                    <a:pt x="2683" y="1640"/>
                    <a:pt x="2593" y="1610"/>
                    <a:pt x="2504" y="1580"/>
                  </a:cubicBezTo>
                  <a:cubicBezTo>
                    <a:pt x="2504" y="1580"/>
                    <a:pt x="1342" y="954"/>
                    <a:pt x="477" y="119"/>
                  </a:cubicBezTo>
                  <a:cubicBezTo>
                    <a:pt x="299" y="59"/>
                    <a:pt x="299" y="59"/>
                    <a:pt x="299" y="59"/>
                  </a:cubicBezTo>
                  <a:lnTo>
                    <a:pt x="299" y="59"/>
                  </a:lnTo>
                  <a:cubicBezTo>
                    <a:pt x="269" y="59"/>
                    <a:pt x="269" y="59"/>
                    <a:pt x="269" y="59"/>
                  </a:cubicBezTo>
                  <a:cubicBezTo>
                    <a:pt x="209" y="30"/>
                    <a:pt x="0" y="0"/>
                    <a:pt x="0" y="239"/>
                  </a:cubicBezTo>
                  <a:cubicBezTo>
                    <a:pt x="90" y="5276"/>
                    <a:pt x="90" y="5276"/>
                    <a:pt x="90" y="5276"/>
                  </a:cubicBezTo>
                  <a:cubicBezTo>
                    <a:pt x="90" y="5276"/>
                    <a:pt x="90" y="5604"/>
                    <a:pt x="299" y="5544"/>
                  </a:cubicBezTo>
                  <a:cubicBezTo>
                    <a:pt x="537" y="5454"/>
                    <a:pt x="537" y="5454"/>
                    <a:pt x="537" y="5454"/>
                  </a:cubicBezTo>
                  <a:cubicBezTo>
                    <a:pt x="1402" y="4918"/>
                    <a:pt x="1402" y="4918"/>
                    <a:pt x="1402" y="4918"/>
                  </a:cubicBezTo>
                  <a:cubicBezTo>
                    <a:pt x="1491" y="4859"/>
                    <a:pt x="1581" y="4799"/>
                    <a:pt x="1670" y="4740"/>
                  </a:cubicBezTo>
                  <a:cubicBezTo>
                    <a:pt x="2027" y="4560"/>
                    <a:pt x="2384" y="4351"/>
                    <a:pt x="2773" y="4202"/>
                  </a:cubicBezTo>
                  <a:lnTo>
                    <a:pt x="2773" y="1670"/>
                  </a:lnTo>
                </a:path>
              </a:pathLst>
            </a:custGeom>
            <a:solidFill>
              <a:srgbClr val="26A5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gc59905eb84_0_81"/>
            <p:cNvSpPr/>
            <p:nvPr/>
          </p:nvSpPr>
          <p:spPr>
            <a:xfrm>
              <a:off x="20673370" y="7806370"/>
              <a:ext cx="1336631" cy="612561"/>
            </a:xfrm>
            <a:custGeom>
              <a:rect b="b" l="l" r="r" t="t"/>
              <a:pathLst>
                <a:path extrusionOk="0" h="1134" w="2476">
                  <a:moveTo>
                    <a:pt x="2475" y="1133"/>
                  </a:moveTo>
                  <a:lnTo>
                    <a:pt x="0" y="1133"/>
                  </a:lnTo>
                  <a:lnTo>
                    <a:pt x="0" y="0"/>
                  </a:lnTo>
                  <a:lnTo>
                    <a:pt x="2475" y="30"/>
                  </a:lnTo>
                  <a:lnTo>
                    <a:pt x="2475" y="1133"/>
                  </a:ln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gc59905eb84_0_81"/>
            <p:cNvSpPr/>
            <p:nvPr/>
          </p:nvSpPr>
          <p:spPr>
            <a:xfrm>
              <a:off x="20239741" y="6872033"/>
              <a:ext cx="483665" cy="805628"/>
            </a:xfrm>
            <a:custGeom>
              <a:rect b="b" l="l" r="r" t="t"/>
              <a:pathLst>
                <a:path extrusionOk="0" h="1490" w="896">
                  <a:moveTo>
                    <a:pt x="357" y="209"/>
                  </a:moveTo>
                  <a:lnTo>
                    <a:pt x="357" y="209"/>
                  </a:lnTo>
                  <a:cubicBezTo>
                    <a:pt x="357" y="209"/>
                    <a:pt x="0" y="416"/>
                    <a:pt x="268" y="893"/>
                  </a:cubicBezTo>
                  <a:cubicBezTo>
                    <a:pt x="506" y="1489"/>
                    <a:pt x="506" y="1489"/>
                    <a:pt x="506" y="1489"/>
                  </a:cubicBezTo>
                  <a:cubicBezTo>
                    <a:pt x="895" y="1251"/>
                    <a:pt x="895" y="1251"/>
                    <a:pt x="895" y="1251"/>
                  </a:cubicBezTo>
                  <a:cubicBezTo>
                    <a:pt x="895" y="1251"/>
                    <a:pt x="566" y="625"/>
                    <a:pt x="566" y="566"/>
                  </a:cubicBezTo>
                  <a:cubicBezTo>
                    <a:pt x="566" y="566"/>
                    <a:pt x="656" y="0"/>
                    <a:pt x="357" y="209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gc59905eb84_0_81"/>
            <p:cNvSpPr/>
            <p:nvPr/>
          </p:nvSpPr>
          <p:spPr>
            <a:xfrm>
              <a:off x="20013395" y="7386872"/>
              <a:ext cx="886322" cy="1384816"/>
            </a:xfrm>
            <a:custGeom>
              <a:rect b="b" l="l" r="r" t="t"/>
              <a:pathLst>
                <a:path extrusionOk="0" h="2564" w="1640">
                  <a:moveTo>
                    <a:pt x="149" y="0"/>
                  </a:moveTo>
                  <a:lnTo>
                    <a:pt x="149" y="0"/>
                  </a:lnTo>
                  <a:cubicBezTo>
                    <a:pt x="149" y="0"/>
                    <a:pt x="1520" y="0"/>
                    <a:pt x="1609" y="835"/>
                  </a:cubicBezTo>
                  <a:cubicBezTo>
                    <a:pt x="1609" y="835"/>
                    <a:pt x="1639" y="1163"/>
                    <a:pt x="1431" y="1312"/>
                  </a:cubicBezTo>
                  <a:cubicBezTo>
                    <a:pt x="1431" y="1312"/>
                    <a:pt x="1609" y="1729"/>
                    <a:pt x="1520" y="1967"/>
                  </a:cubicBezTo>
                  <a:cubicBezTo>
                    <a:pt x="1520" y="1967"/>
                    <a:pt x="1222" y="2563"/>
                    <a:pt x="0" y="2117"/>
                  </a:cubicBezTo>
                  <a:cubicBezTo>
                    <a:pt x="149" y="0"/>
                    <a:pt x="149" y="0"/>
                    <a:pt x="149" y="0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gc59905eb84_0_81"/>
            <p:cNvSpPr/>
            <p:nvPr/>
          </p:nvSpPr>
          <p:spPr>
            <a:xfrm>
              <a:off x="20208769" y="7515581"/>
              <a:ext cx="402655" cy="726969"/>
            </a:xfrm>
            <a:custGeom>
              <a:rect b="b" l="l" r="r" t="t"/>
              <a:pathLst>
                <a:path extrusionOk="0" h="1343" w="746">
                  <a:moveTo>
                    <a:pt x="357" y="1342"/>
                  </a:moveTo>
                  <a:lnTo>
                    <a:pt x="357" y="1342"/>
                  </a:lnTo>
                  <a:cubicBezTo>
                    <a:pt x="565" y="1342"/>
                    <a:pt x="745" y="1044"/>
                    <a:pt x="745" y="686"/>
                  </a:cubicBezTo>
                  <a:cubicBezTo>
                    <a:pt x="745" y="328"/>
                    <a:pt x="596" y="30"/>
                    <a:pt x="387" y="0"/>
                  </a:cubicBezTo>
                  <a:cubicBezTo>
                    <a:pt x="178" y="0"/>
                    <a:pt x="0" y="298"/>
                    <a:pt x="0" y="686"/>
                  </a:cubicBezTo>
                  <a:cubicBezTo>
                    <a:pt x="0" y="1044"/>
                    <a:pt x="178" y="1342"/>
                    <a:pt x="357" y="1342"/>
                  </a:cubicBezTo>
                </a:path>
              </a:pathLst>
            </a:custGeom>
            <a:solidFill>
              <a:srgbClr val="EECB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gc59905eb84_0_81"/>
            <p:cNvSpPr/>
            <p:nvPr/>
          </p:nvSpPr>
          <p:spPr>
            <a:xfrm>
              <a:off x="20192089" y="7596621"/>
              <a:ext cx="402657" cy="838998"/>
            </a:xfrm>
            <a:custGeom>
              <a:rect b="b" l="l" r="r" t="t"/>
              <a:pathLst>
                <a:path extrusionOk="0" h="1551" w="747">
                  <a:moveTo>
                    <a:pt x="388" y="1550"/>
                  </a:moveTo>
                  <a:lnTo>
                    <a:pt x="388" y="1550"/>
                  </a:lnTo>
                  <a:cubicBezTo>
                    <a:pt x="596" y="1550"/>
                    <a:pt x="746" y="1193"/>
                    <a:pt x="746" y="776"/>
                  </a:cubicBezTo>
                  <a:cubicBezTo>
                    <a:pt x="746" y="358"/>
                    <a:pt x="596" y="0"/>
                    <a:pt x="388" y="0"/>
                  </a:cubicBezTo>
                  <a:cubicBezTo>
                    <a:pt x="179" y="0"/>
                    <a:pt x="0" y="358"/>
                    <a:pt x="0" y="776"/>
                  </a:cubicBezTo>
                  <a:cubicBezTo>
                    <a:pt x="0" y="1193"/>
                    <a:pt x="179" y="1550"/>
                    <a:pt x="388" y="1550"/>
                  </a:cubicBezTo>
                </a:path>
              </a:pathLst>
            </a:custGeom>
            <a:solidFill>
              <a:srgbClr val="EECB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gc59905eb84_0_81"/>
            <p:cNvSpPr/>
            <p:nvPr/>
          </p:nvSpPr>
          <p:spPr>
            <a:xfrm>
              <a:off x="17259131" y="5308450"/>
              <a:ext cx="273996" cy="2867362"/>
            </a:xfrm>
            <a:custGeom>
              <a:rect b="b" l="l" r="r" t="t"/>
              <a:pathLst>
                <a:path extrusionOk="0" h="5306" w="508">
                  <a:moveTo>
                    <a:pt x="298" y="5246"/>
                  </a:moveTo>
                  <a:lnTo>
                    <a:pt x="298" y="5246"/>
                  </a:lnTo>
                  <a:cubicBezTo>
                    <a:pt x="90" y="5305"/>
                    <a:pt x="59" y="5008"/>
                    <a:pt x="59" y="500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0"/>
                    <a:pt x="209" y="60"/>
                    <a:pt x="268" y="60"/>
                  </a:cubicBezTo>
                  <a:lnTo>
                    <a:pt x="268" y="60"/>
                  </a:lnTo>
                  <a:lnTo>
                    <a:pt x="268" y="60"/>
                  </a:lnTo>
                  <a:cubicBezTo>
                    <a:pt x="477" y="149"/>
                    <a:pt x="477" y="149"/>
                    <a:pt x="477" y="149"/>
                  </a:cubicBezTo>
                  <a:cubicBezTo>
                    <a:pt x="507" y="5186"/>
                    <a:pt x="507" y="5186"/>
                    <a:pt x="507" y="5186"/>
                  </a:cubicBezTo>
                  <a:lnTo>
                    <a:pt x="298" y="5246"/>
                  </a:lnTo>
                </a:path>
              </a:pathLst>
            </a:custGeom>
            <a:solidFill>
              <a:srgbClr val="E47E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gc59905eb84_0_81"/>
            <p:cNvSpPr/>
            <p:nvPr/>
          </p:nvSpPr>
          <p:spPr>
            <a:xfrm>
              <a:off x="17516450" y="5389489"/>
              <a:ext cx="3447592" cy="3286865"/>
            </a:xfrm>
            <a:custGeom>
              <a:rect b="b" l="l" r="r" t="t"/>
              <a:pathLst>
                <a:path extrusionOk="0" h="6082" w="6380">
                  <a:moveTo>
                    <a:pt x="0" y="1908"/>
                  </a:moveTo>
                  <a:lnTo>
                    <a:pt x="0" y="1908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835" y="745"/>
                    <a:pt x="1997" y="1342"/>
                    <a:pt x="1997" y="1342"/>
                  </a:cubicBezTo>
                  <a:cubicBezTo>
                    <a:pt x="3309" y="1879"/>
                    <a:pt x="3755" y="1848"/>
                    <a:pt x="3905" y="1789"/>
                  </a:cubicBezTo>
                  <a:cubicBezTo>
                    <a:pt x="3994" y="1670"/>
                    <a:pt x="4144" y="1610"/>
                    <a:pt x="4293" y="1640"/>
                  </a:cubicBezTo>
                  <a:cubicBezTo>
                    <a:pt x="5604" y="1819"/>
                    <a:pt x="5604" y="1819"/>
                    <a:pt x="5604" y="1819"/>
                  </a:cubicBezTo>
                  <a:cubicBezTo>
                    <a:pt x="5604" y="1819"/>
                    <a:pt x="5753" y="1789"/>
                    <a:pt x="5873" y="1879"/>
                  </a:cubicBezTo>
                  <a:lnTo>
                    <a:pt x="5873" y="1879"/>
                  </a:lnTo>
                  <a:cubicBezTo>
                    <a:pt x="5873" y="1879"/>
                    <a:pt x="5873" y="1908"/>
                    <a:pt x="5902" y="1908"/>
                  </a:cubicBezTo>
                  <a:cubicBezTo>
                    <a:pt x="5902" y="1908"/>
                    <a:pt x="5902" y="1908"/>
                    <a:pt x="5902" y="1938"/>
                  </a:cubicBezTo>
                  <a:cubicBezTo>
                    <a:pt x="5933" y="1938"/>
                    <a:pt x="5933" y="1938"/>
                    <a:pt x="5933" y="1938"/>
                  </a:cubicBezTo>
                  <a:lnTo>
                    <a:pt x="5933" y="1938"/>
                  </a:lnTo>
                  <a:lnTo>
                    <a:pt x="5933" y="1967"/>
                  </a:lnTo>
                  <a:cubicBezTo>
                    <a:pt x="5992" y="1998"/>
                    <a:pt x="6021" y="2057"/>
                    <a:pt x="6052" y="2117"/>
                  </a:cubicBezTo>
                  <a:cubicBezTo>
                    <a:pt x="6230" y="2415"/>
                    <a:pt x="6379" y="3011"/>
                    <a:pt x="5724" y="3606"/>
                  </a:cubicBezTo>
                  <a:cubicBezTo>
                    <a:pt x="5575" y="3636"/>
                    <a:pt x="5575" y="3636"/>
                    <a:pt x="5575" y="3636"/>
                  </a:cubicBezTo>
                  <a:cubicBezTo>
                    <a:pt x="5485" y="5813"/>
                    <a:pt x="5485" y="5813"/>
                    <a:pt x="5485" y="5813"/>
                  </a:cubicBezTo>
                  <a:cubicBezTo>
                    <a:pt x="5485" y="5813"/>
                    <a:pt x="5456" y="5991"/>
                    <a:pt x="5217" y="6021"/>
                  </a:cubicBezTo>
                  <a:cubicBezTo>
                    <a:pt x="4561" y="6081"/>
                    <a:pt x="4561" y="6081"/>
                    <a:pt x="4561" y="6081"/>
                  </a:cubicBezTo>
                  <a:cubicBezTo>
                    <a:pt x="4561" y="6081"/>
                    <a:pt x="4173" y="6081"/>
                    <a:pt x="4173" y="5663"/>
                  </a:cubicBezTo>
                  <a:cubicBezTo>
                    <a:pt x="4293" y="3726"/>
                    <a:pt x="4293" y="3726"/>
                    <a:pt x="4293" y="3726"/>
                  </a:cubicBezTo>
                  <a:cubicBezTo>
                    <a:pt x="4293" y="3726"/>
                    <a:pt x="3696" y="3487"/>
                    <a:pt x="3667" y="3487"/>
                  </a:cubicBezTo>
                  <a:cubicBezTo>
                    <a:pt x="3667" y="3487"/>
                    <a:pt x="2623" y="3457"/>
                    <a:pt x="894" y="4531"/>
                  </a:cubicBezTo>
                  <a:cubicBezTo>
                    <a:pt x="30" y="5037"/>
                    <a:pt x="30" y="5037"/>
                    <a:pt x="30" y="5037"/>
                  </a:cubicBezTo>
                  <a:cubicBezTo>
                    <a:pt x="0" y="1908"/>
                    <a:pt x="0" y="1908"/>
                    <a:pt x="0" y="1908"/>
                  </a:cubicBezTo>
                </a:path>
              </a:pathLst>
            </a:custGeom>
            <a:solidFill>
              <a:srgbClr val="F19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gc59905eb84_0_81"/>
            <p:cNvSpPr/>
            <p:nvPr/>
          </p:nvSpPr>
          <p:spPr>
            <a:xfrm>
              <a:off x="17533128" y="6969756"/>
              <a:ext cx="2303956" cy="1144085"/>
            </a:xfrm>
            <a:custGeom>
              <a:rect b="b" l="l" r="r" t="t"/>
              <a:pathLst>
                <a:path extrusionOk="0" h="2117" w="4264">
                  <a:moveTo>
                    <a:pt x="3725" y="0"/>
                  </a:moveTo>
                  <a:lnTo>
                    <a:pt x="3725" y="0"/>
                  </a:lnTo>
                  <a:cubicBezTo>
                    <a:pt x="3725" y="0"/>
                    <a:pt x="1371" y="31"/>
                    <a:pt x="0" y="596"/>
                  </a:cubicBezTo>
                  <a:cubicBezTo>
                    <a:pt x="0" y="2116"/>
                    <a:pt x="0" y="2116"/>
                    <a:pt x="0" y="2116"/>
                  </a:cubicBezTo>
                  <a:cubicBezTo>
                    <a:pt x="0" y="2116"/>
                    <a:pt x="2354" y="566"/>
                    <a:pt x="3637" y="566"/>
                  </a:cubicBezTo>
                  <a:cubicBezTo>
                    <a:pt x="4263" y="805"/>
                    <a:pt x="4263" y="805"/>
                    <a:pt x="4263" y="805"/>
                  </a:cubicBezTo>
                  <a:cubicBezTo>
                    <a:pt x="4263" y="805"/>
                    <a:pt x="3756" y="328"/>
                    <a:pt x="3725" y="0"/>
                  </a:cubicBezTo>
                </a:path>
              </a:pathLst>
            </a:custGeom>
            <a:solidFill>
              <a:srgbClr val="E190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gc59905eb84_0_81"/>
            <p:cNvSpPr/>
            <p:nvPr/>
          </p:nvSpPr>
          <p:spPr>
            <a:xfrm>
              <a:off x="19901414" y="7210492"/>
              <a:ext cx="838668" cy="128710"/>
            </a:xfrm>
            <a:custGeom>
              <a:rect b="b" l="l" r="r" t="t"/>
              <a:pathLst>
                <a:path extrusionOk="0" h="239" w="1551">
                  <a:moveTo>
                    <a:pt x="1312" y="238"/>
                  </a:moveTo>
                  <a:lnTo>
                    <a:pt x="1312" y="238"/>
                  </a:ln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1192" y="209"/>
                    <a:pt x="1550" y="0"/>
                  </a:cubicBezTo>
                  <a:cubicBezTo>
                    <a:pt x="1550" y="0"/>
                    <a:pt x="1461" y="149"/>
                    <a:pt x="1312" y="238"/>
                  </a:cubicBezTo>
                </a:path>
              </a:pathLst>
            </a:custGeom>
            <a:solidFill>
              <a:srgbClr val="E190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gc59905eb84_0_81"/>
            <p:cNvSpPr/>
            <p:nvPr/>
          </p:nvSpPr>
          <p:spPr>
            <a:xfrm>
              <a:off x="19370098" y="6404865"/>
              <a:ext cx="388359" cy="886666"/>
            </a:xfrm>
            <a:custGeom>
              <a:rect b="b" l="l" r="r" t="t"/>
              <a:pathLst>
                <a:path extrusionOk="0" h="1639" w="717">
                  <a:moveTo>
                    <a:pt x="447" y="0"/>
                  </a:moveTo>
                  <a:lnTo>
                    <a:pt x="447" y="0"/>
                  </a:lnTo>
                  <a:cubicBezTo>
                    <a:pt x="447" y="0"/>
                    <a:pt x="0" y="1280"/>
                    <a:pt x="716" y="1638"/>
                  </a:cubicBezTo>
                  <a:cubicBezTo>
                    <a:pt x="716" y="1638"/>
                    <a:pt x="239" y="1370"/>
                    <a:pt x="447" y="0"/>
                  </a:cubicBezTo>
                </a:path>
              </a:pathLst>
            </a:custGeom>
            <a:solidFill>
              <a:srgbClr val="E190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gc59905eb84_0_81"/>
            <p:cNvSpPr/>
            <p:nvPr/>
          </p:nvSpPr>
          <p:spPr>
            <a:xfrm>
              <a:off x="17597458" y="5615922"/>
              <a:ext cx="1724991" cy="886665"/>
            </a:xfrm>
            <a:custGeom>
              <a:rect b="b" l="l" r="r" t="t"/>
              <a:pathLst>
                <a:path extrusionOk="0" h="1641" w="3191">
                  <a:moveTo>
                    <a:pt x="149" y="0"/>
                  </a:moveTo>
                  <a:lnTo>
                    <a:pt x="149" y="0"/>
                  </a:lnTo>
                  <a:cubicBezTo>
                    <a:pt x="149" y="0"/>
                    <a:pt x="1729" y="1402"/>
                    <a:pt x="3100" y="1491"/>
                  </a:cubicBezTo>
                  <a:cubicBezTo>
                    <a:pt x="3100" y="1491"/>
                    <a:pt x="3190" y="1610"/>
                    <a:pt x="3010" y="1640"/>
                  </a:cubicBezTo>
                  <a:cubicBezTo>
                    <a:pt x="3010" y="1640"/>
                    <a:pt x="1669" y="1402"/>
                    <a:pt x="149" y="179"/>
                  </a:cubicBezTo>
                  <a:cubicBezTo>
                    <a:pt x="149" y="179"/>
                    <a:pt x="0" y="0"/>
                    <a:pt x="149" y="0"/>
                  </a:cubicBezTo>
                </a:path>
              </a:pathLst>
            </a:custGeom>
            <a:solidFill>
              <a:srgbClr val="F6DD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gc59905eb84_0_81"/>
            <p:cNvSpPr/>
            <p:nvPr/>
          </p:nvSpPr>
          <p:spPr>
            <a:xfrm>
              <a:off x="19820406" y="6469219"/>
              <a:ext cx="821990" cy="162079"/>
            </a:xfrm>
            <a:custGeom>
              <a:rect b="b" l="l" r="r" t="t"/>
              <a:pathLst>
                <a:path extrusionOk="0" h="299" w="1521">
                  <a:moveTo>
                    <a:pt x="0" y="119"/>
                  </a:moveTo>
                  <a:lnTo>
                    <a:pt x="0" y="119"/>
                  </a:lnTo>
                  <a:cubicBezTo>
                    <a:pt x="0" y="149"/>
                    <a:pt x="30" y="208"/>
                    <a:pt x="89" y="208"/>
                  </a:cubicBezTo>
                  <a:cubicBezTo>
                    <a:pt x="1401" y="298"/>
                    <a:pt x="1401" y="298"/>
                    <a:pt x="1401" y="298"/>
                  </a:cubicBezTo>
                  <a:cubicBezTo>
                    <a:pt x="1461" y="298"/>
                    <a:pt x="1520" y="238"/>
                    <a:pt x="1520" y="208"/>
                  </a:cubicBezTo>
                  <a:cubicBezTo>
                    <a:pt x="1520" y="149"/>
                    <a:pt x="1490" y="89"/>
                    <a:pt x="1431" y="8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59" y="0"/>
                    <a:pt x="0" y="59"/>
                    <a:pt x="0" y="119"/>
                  </a:cubicBezTo>
                </a:path>
              </a:pathLst>
            </a:custGeom>
            <a:solidFill>
              <a:srgbClr val="EFC4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gc59905eb84_0_81"/>
            <p:cNvSpPr/>
            <p:nvPr/>
          </p:nvSpPr>
          <p:spPr>
            <a:xfrm>
              <a:off x="19820406" y="6645599"/>
              <a:ext cx="821990" cy="145395"/>
            </a:xfrm>
            <a:custGeom>
              <a:rect b="b" l="l" r="r" t="t"/>
              <a:pathLst>
                <a:path extrusionOk="0" h="270" w="1521">
                  <a:moveTo>
                    <a:pt x="0" y="90"/>
                  </a:moveTo>
                  <a:lnTo>
                    <a:pt x="0" y="90"/>
                  </a:lnTo>
                  <a:cubicBezTo>
                    <a:pt x="0" y="150"/>
                    <a:pt x="30" y="179"/>
                    <a:pt x="89" y="209"/>
                  </a:cubicBezTo>
                  <a:cubicBezTo>
                    <a:pt x="1401" y="269"/>
                    <a:pt x="1401" y="269"/>
                    <a:pt x="1401" y="269"/>
                  </a:cubicBezTo>
                  <a:cubicBezTo>
                    <a:pt x="1461" y="269"/>
                    <a:pt x="1490" y="239"/>
                    <a:pt x="1490" y="179"/>
                  </a:cubicBezTo>
                  <a:cubicBezTo>
                    <a:pt x="1520" y="119"/>
                    <a:pt x="1461" y="90"/>
                    <a:pt x="1401" y="9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30" y="0"/>
                    <a:pt x="0" y="31"/>
                    <a:pt x="0" y="90"/>
                  </a:cubicBezTo>
                </a:path>
              </a:pathLst>
            </a:custGeom>
            <a:solidFill>
              <a:srgbClr val="EFC4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gc59905eb84_0_81"/>
            <p:cNvSpPr/>
            <p:nvPr/>
          </p:nvSpPr>
          <p:spPr>
            <a:xfrm>
              <a:off x="19820406" y="6841047"/>
              <a:ext cx="821990" cy="145395"/>
            </a:xfrm>
            <a:custGeom>
              <a:rect b="b" l="l" r="r" t="t"/>
              <a:pathLst>
                <a:path extrusionOk="0" h="270" w="1521">
                  <a:moveTo>
                    <a:pt x="0" y="90"/>
                  </a:moveTo>
                  <a:lnTo>
                    <a:pt x="0" y="90"/>
                  </a:lnTo>
                  <a:cubicBezTo>
                    <a:pt x="0" y="150"/>
                    <a:pt x="30" y="179"/>
                    <a:pt x="89" y="179"/>
                  </a:cubicBezTo>
                  <a:cubicBezTo>
                    <a:pt x="1401" y="269"/>
                    <a:pt x="1401" y="269"/>
                    <a:pt x="1401" y="269"/>
                  </a:cubicBezTo>
                  <a:cubicBezTo>
                    <a:pt x="1461" y="269"/>
                    <a:pt x="1490" y="238"/>
                    <a:pt x="1490" y="179"/>
                  </a:cubicBezTo>
                  <a:cubicBezTo>
                    <a:pt x="1520" y="119"/>
                    <a:pt x="1461" y="90"/>
                    <a:pt x="1401" y="6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30" y="0"/>
                    <a:pt x="0" y="30"/>
                    <a:pt x="0" y="90"/>
                  </a:cubicBezTo>
                </a:path>
              </a:pathLst>
            </a:custGeom>
            <a:solidFill>
              <a:srgbClr val="EFC4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gc59905eb84_0_81"/>
            <p:cNvSpPr/>
            <p:nvPr/>
          </p:nvSpPr>
          <p:spPr>
            <a:xfrm>
              <a:off x="19803730" y="7017427"/>
              <a:ext cx="821990" cy="145395"/>
            </a:xfrm>
            <a:custGeom>
              <a:rect b="b" l="l" r="r" t="t"/>
              <a:pathLst>
                <a:path extrusionOk="0" h="268" w="1522">
                  <a:moveTo>
                    <a:pt x="0" y="90"/>
                  </a:moveTo>
                  <a:lnTo>
                    <a:pt x="0" y="90"/>
                  </a:lnTo>
                  <a:cubicBezTo>
                    <a:pt x="0" y="148"/>
                    <a:pt x="31" y="178"/>
                    <a:pt x="90" y="178"/>
                  </a:cubicBezTo>
                  <a:cubicBezTo>
                    <a:pt x="1402" y="267"/>
                    <a:pt x="1402" y="267"/>
                    <a:pt x="1402" y="267"/>
                  </a:cubicBezTo>
                  <a:cubicBezTo>
                    <a:pt x="1462" y="267"/>
                    <a:pt x="1492" y="238"/>
                    <a:pt x="1521" y="178"/>
                  </a:cubicBezTo>
                  <a:cubicBezTo>
                    <a:pt x="1521" y="119"/>
                    <a:pt x="1462" y="59"/>
                    <a:pt x="1402" y="5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31" y="0"/>
                    <a:pt x="0" y="30"/>
                    <a:pt x="0" y="90"/>
                  </a:cubicBezTo>
                </a:path>
              </a:pathLst>
            </a:custGeom>
            <a:solidFill>
              <a:srgbClr val="EFC4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gc59905eb84_0_81"/>
            <p:cNvSpPr/>
            <p:nvPr/>
          </p:nvSpPr>
          <p:spPr>
            <a:xfrm>
              <a:off x="19803730" y="7355885"/>
              <a:ext cx="838670" cy="1032063"/>
            </a:xfrm>
            <a:custGeom>
              <a:rect b="b" l="l" r="r" t="t"/>
              <a:pathLst>
                <a:path extrusionOk="0" h="1909" w="1552">
                  <a:moveTo>
                    <a:pt x="0" y="30"/>
                  </a:moveTo>
                  <a:lnTo>
                    <a:pt x="0" y="30"/>
                  </a:lnTo>
                  <a:cubicBezTo>
                    <a:pt x="0" y="30"/>
                    <a:pt x="1104" y="0"/>
                    <a:pt x="1193" y="328"/>
                  </a:cubicBezTo>
                  <a:cubicBezTo>
                    <a:pt x="1193" y="328"/>
                    <a:pt x="1283" y="746"/>
                    <a:pt x="150" y="537"/>
                  </a:cubicBezTo>
                  <a:cubicBezTo>
                    <a:pt x="150" y="537"/>
                    <a:pt x="1163" y="626"/>
                    <a:pt x="1253" y="656"/>
                  </a:cubicBezTo>
                  <a:cubicBezTo>
                    <a:pt x="1253" y="656"/>
                    <a:pt x="1551" y="924"/>
                    <a:pt x="1193" y="1043"/>
                  </a:cubicBezTo>
                  <a:cubicBezTo>
                    <a:pt x="1193" y="1043"/>
                    <a:pt x="1015" y="1104"/>
                    <a:pt x="180" y="1043"/>
                  </a:cubicBezTo>
                  <a:cubicBezTo>
                    <a:pt x="180" y="1043"/>
                    <a:pt x="1163" y="1104"/>
                    <a:pt x="1312" y="1252"/>
                  </a:cubicBezTo>
                  <a:cubicBezTo>
                    <a:pt x="1312" y="1252"/>
                    <a:pt x="1402" y="1372"/>
                    <a:pt x="1283" y="1461"/>
                  </a:cubicBezTo>
                  <a:cubicBezTo>
                    <a:pt x="1283" y="1461"/>
                    <a:pt x="1193" y="1581"/>
                    <a:pt x="270" y="1491"/>
                  </a:cubicBezTo>
                  <a:cubicBezTo>
                    <a:pt x="747" y="1550"/>
                    <a:pt x="747" y="1550"/>
                    <a:pt x="747" y="1550"/>
                  </a:cubicBezTo>
                  <a:cubicBezTo>
                    <a:pt x="985" y="1669"/>
                    <a:pt x="985" y="1669"/>
                    <a:pt x="985" y="1669"/>
                  </a:cubicBezTo>
                  <a:cubicBezTo>
                    <a:pt x="985" y="1669"/>
                    <a:pt x="1134" y="1878"/>
                    <a:pt x="895" y="1908"/>
                  </a:cubicBezTo>
                  <a:cubicBezTo>
                    <a:pt x="329" y="1818"/>
                    <a:pt x="329" y="1818"/>
                    <a:pt x="329" y="1818"/>
                  </a:cubicBezTo>
                  <a:cubicBezTo>
                    <a:pt x="0" y="1789"/>
                    <a:pt x="0" y="1789"/>
                    <a:pt x="0" y="1789"/>
                  </a:cubicBezTo>
                  <a:cubicBezTo>
                    <a:pt x="0" y="30"/>
                    <a:pt x="0" y="30"/>
                    <a:pt x="0" y="30"/>
                  </a:cubicBezTo>
                </a:path>
              </a:pathLst>
            </a:custGeom>
            <a:solidFill>
              <a:srgbClr val="F0D0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gc59905eb84_0_81"/>
            <p:cNvSpPr/>
            <p:nvPr/>
          </p:nvSpPr>
          <p:spPr>
            <a:xfrm>
              <a:off x="19594063" y="7372571"/>
              <a:ext cx="483663" cy="1032058"/>
            </a:xfrm>
            <a:custGeom>
              <a:rect b="b" l="l" r="r" t="t"/>
              <a:pathLst>
                <a:path extrusionOk="0" h="1909" w="896">
                  <a:moveTo>
                    <a:pt x="299" y="1401"/>
                  </a:moveTo>
                  <a:lnTo>
                    <a:pt x="299" y="1401"/>
                  </a:lnTo>
                  <a:cubicBezTo>
                    <a:pt x="0" y="1252"/>
                    <a:pt x="268" y="954"/>
                    <a:pt x="268" y="954"/>
                  </a:cubicBezTo>
                  <a:cubicBezTo>
                    <a:pt x="60" y="685"/>
                    <a:pt x="358" y="477"/>
                    <a:pt x="358" y="477"/>
                  </a:cubicBezTo>
                  <a:cubicBezTo>
                    <a:pt x="90" y="298"/>
                    <a:pt x="387" y="0"/>
                    <a:pt x="387" y="0"/>
                  </a:cubicBezTo>
                  <a:cubicBezTo>
                    <a:pt x="895" y="30"/>
                    <a:pt x="895" y="30"/>
                    <a:pt x="895" y="30"/>
                  </a:cubicBezTo>
                  <a:cubicBezTo>
                    <a:pt x="805" y="1729"/>
                    <a:pt x="805" y="1729"/>
                    <a:pt x="805" y="1729"/>
                  </a:cubicBezTo>
                  <a:cubicBezTo>
                    <a:pt x="686" y="1729"/>
                    <a:pt x="686" y="1729"/>
                    <a:pt x="686" y="1729"/>
                  </a:cubicBezTo>
                  <a:cubicBezTo>
                    <a:pt x="686" y="1788"/>
                    <a:pt x="686" y="1788"/>
                    <a:pt x="686" y="1788"/>
                  </a:cubicBezTo>
                  <a:lnTo>
                    <a:pt x="686" y="1788"/>
                  </a:lnTo>
                  <a:cubicBezTo>
                    <a:pt x="358" y="1729"/>
                    <a:pt x="358" y="1729"/>
                    <a:pt x="358" y="1729"/>
                  </a:cubicBezTo>
                  <a:cubicBezTo>
                    <a:pt x="358" y="1878"/>
                    <a:pt x="358" y="1878"/>
                    <a:pt x="358" y="1878"/>
                  </a:cubicBezTo>
                  <a:lnTo>
                    <a:pt x="358" y="1878"/>
                  </a:lnTo>
                  <a:cubicBezTo>
                    <a:pt x="358" y="1908"/>
                    <a:pt x="358" y="1908"/>
                    <a:pt x="358" y="1908"/>
                  </a:cubicBezTo>
                  <a:cubicBezTo>
                    <a:pt x="268" y="1848"/>
                    <a:pt x="268" y="1848"/>
                    <a:pt x="268" y="1848"/>
                  </a:cubicBezTo>
                  <a:cubicBezTo>
                    <a:pt x="60" y="1699"/>
                    <a:pt x="299" y="1401"/>
                    <a:pt x="299" y="1401"/>
                  </a:cubicBezTo>
                </a:path>
              </a:pathLst>
            </a:custGeom>
            <a:solidFill>
              <a:srgbClr val="F0D0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gc59905eb84_0_81"/>
            <p:cNvSpPr/>
            <p:nvPr/>
          </p:nvSpPr>
          <p:spPr>
            <a:xfrm>
              <a:off x="19789434" y="7355885"/>
              <a:ext cx="290675" cy="33369"/>
            </a:xfrm>
            <a:custGeom>
              <a:rect b="b" l="l" r="r" t="t"/>
              <a:pathLst>
                <a:path extrusionOk="0" h="61" w="538">
                  <a:moveTo>
                    <a:pt x="0" y="60"/>
                  </a:moveTo>
                  <a:lnTo>
                    <a:pt x="0" y="60"/>
                  </a:lnTo>
                  <a:cubicBezTo>
                    <a:pt x="0" y="60"/>
                    <a:pt x="299" y="0"/>
                    <a:pt x="537" y="60"/>
                  </a:cubicBezTo>
                  <a:lnTo>
                    <a:pt x="0" y="60"/>
                  </a:ln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gc59905eb84_0_81"/>
            <p:cNvSpPr/>
            <p:nvPr/>
          </p:nvSpPr>
          <p:spPr>
            <a:xfrm>
              <a:off x="19803730" y="7629990"/>
              <a:ext cx="371682" cy="47670"/>
            </a:xfrm>
            <a:custGeom>
              <a:rect b="b" l="l" r="r" t="t"/>
              <a:pathLst>
                <a:path extrusionOk="0" h="90" w="68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1" y="30"/>
                    <a:pt x="120" y="30"/>
                  </a:cubicBezTo>
                  <a:cubicBezTo>
                    <a:pt x="180" y="30"/>
                    <a:pt x="270" y="59"/>
                    <a:pt x="329" y="59"/>
                  </a:cubicBezTo>
                  <a:cubicBezTo>
                    <a:pt x="418" y="89"/>
                    <a:pt x="508" y="89"/>
                    <a:pt x="567" y="89"/>
                  </a:cubicBezTo>
                  <a:cubicBezTo>
                    <a:pt x="627" y="89"/>
                    <a:pt x="686" y="89"/>
                    <a:pt x="686" y="89"/>
                  </a:cubicBezTo>
                  <a:cubicBezTo>
                    <a:pt x="686" y="89"/>
                    <a:pt x="627" y="89"/>
                    <a:pt x="567" y="59"/>
                  </a:cubicBezTo>
                  <a:cubicBezTo>
                    <a:pt x="508" y="59"/>
                    <a:pt x="418" y="59"/>
                    <a:pt x="358" y="30"/>
                  </a:cubicBezTo>
                  <a:cubicBezTo>
                    <a:pt x="270" y="30"/>
                    <a:pt x="180" y="30"/>
                    <a:pt x="120" y="30"/>
                  </a:cubicBezTo>
                  <a:cubicBezTo>
                    <a:pt x="61" y="0"/>
                    <a:pt x="0" y="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gc59905eb84_0_81"/>
            <p:cNvSpPr/>
            <p:nvPr/>
          </p:nvSpPr>
          <p:spPr>
            <a:xfrm>
              <a:off x="19772755" y="7887409"/>
              <a:ext cx="273997" cy="33369"/>
            </a:xfrm>
            <a:custGeom>
              <a:rect b="b" l="l" r="r" t="t"/>
              <a:pathLst>
                <a:path extrusionOk="0" h="60" w="50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0" y="0"/>
                    <a:pt x="90" y="30"/>
                  </a:cubicBezTo>
                  <a:cubicBezTo>
                    <a:pt x="120" y="30"/>
                    <a:pt x="179" y="30"/>
                    <a:pt x="239" y="59"/>
                  </a:cubicBezTo>
                  <a:cubicBezTo>
                    <a:pt x="298" y="59"/>
                    <a:pt x="388" y="59"/>
                    <a:pt x="417" y="59"/>
                  </a:cubicBezTo>
                  <a:cubicBezTo>
                    <a:pt x="477" y="59"/>
                    <a:pt x="507" y="59"/>
                    <a:pt x="507" y="59"/>
                  </a:cubicBezTo>
                  <a:cubicBezTo>
                    <a:pt x="507" y="59"/>
                    <a:pt x="477" y="59"/>
                    <a:pt x="417" y="59"/>
                  </a:cubicBezTo>
                  <a:cubicBezTo>
                    <a:pt x="388" y="30"/>
                    <a:pt x="329" y="30"/>
                    <a:pt x="239" y="30"/>
                  </a:cubicBezTo>
                  <a:cubicBezTo>
                    <a:pt x="179" y="0"/>
                    <a:pt x="120" y="0"/>
                    <a:pt x="90" y="0"/>
                  </a:cubicBezTo>
                  <a:cubicBezTo>
                    <a:pt x="30" y="0"/>
                    <a:pt x="0" y="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gc59905eb84_0_81"/>
            <p:cNvSpPr/>
            <p:nvPr/>
          </p:nvSpPr>
          <p:spPr>
            <a:xfrm>
              <a:off x="19772755" y="8128143"/>
              <a:ext cx="243023" cy="47670"/>
            </a:xfrm>
            <a:custGeom>
              <a:rect b="b" l="l" r="r" t="t"/>
              <a:pathLst>
                <a:path extrusionOk="0" h="90" w="44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0" y="0"/>
                    <a:pt x="59" y="30"/>
                  </a:cubicBezTo>
                  <a:cubicBezTo>
                    <a:pt x="120" y="30"/>
                    <a:pt x="179" y="30"/>
                    <a:pt x="239" y="60"/>
                  </a:cubicBezTo>
                  <a:cubicBezTo>
                    <a:pt x="298" y="60"/>
                    <a:pt x="329" y="60"/>
                    <a:pt x="388" y="60"/>
                  </a:cubicBezTo>
                  <a:cubicBezTo>
                    <a:pt x="417" y="89"/>
                    <a:pt x="417" y="89"/>
                    <a:pt x="448" y="89"/>
                  </a:cubicBezTo>
                  <a:lnTo>
                    <a:pt x="448" y="89"/>
                  </a:lnTo>
                  <a:cubicBezTo>
                    <a:pt x="448" y="89"/>
                    <a:pt x="448" y="89"/>
                    <a:pt x="448" y="60"/>
                  </a:cubicBezTo>
                  <a:cubicBezTo>
                    <a:pt x="417" y="60"/>
                    <a:pt x="417" y="60"/>
                    <a:pt x="388" y="60"/>
                  </a:cubicBezTo>
                  <a:cubicBezTo>
                    <a:pt x="358" y="60"/>
                    <a:pt x="298" y="30"/>
                    <a:pt x="239" y="30"/>
                  </a:cubicBezTo>
                  <a:cubicBezTo>
                    <a:pt x="179" y="0"/>
                    <a:pt x="120" y="0"/>
                    <a:pt x="90" y="0"/>
                  </a:cubicBezTo>
                  <a:cubicBezTo>
                    <a:pt x="30" y="0"/>
                    <a:pt x="0" y="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gc59905eb84_0_81"/>
            <p:cNvSpPr/>
            <p:nvPr/>
          </p:nvSpPr>
          <p:spPr>
            <a:xfrm>
              <a:off x="19820406" y="8306907"/>
              <a:ext cx="192990" cy="50053"/>
            </a:xfrm>
            <a:custGeom>
              <a:rect b="b" l="l" r="r" t="t"/>
              <a:pathLst>
                <a:path extrusionOk="0" h="91" w="35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0" y="30"/>
                    <a:pt x="59" y="30"/>
                  </a:cubicBezTo>
                  <a:cubicBezTo>
                    <a:pt x="89" y="30"/>
                    <a:pt x="119" y="59"/>
                    <a:pt x="178" y="59"/>
                  </a:cubicBezTo>
                  <a:cubicBezTo>
                    <a:pt x="208" y="59"/>
                    <a:pt x="268" y="59"/>
                    <a:pt x="298" y="90"/>
                  </a:cubicBezTo>
                  <a:cubicBezTo>
                    <a:pt x="327" y="90"/>
                    <a:pt x="358" y="90"/>
                    <a:pt x="358" y="90"/>
                  </a:cubicBezTo>
                  <a:cubicBezTo>
                    <a:pt x="358" y="90"/>
                    <a:pt x="327" y="59"/>
                    <a:pt x="298" y="59"/>
                  </a:cubicBezTo>
                  <a:cubicBezTo>
                    <a:pt x="268" y="59"/>
                    <a:pt x="208" y="30"/>
                    <a:pt x="178" y="30"/>
                  </a:cubicBezTo>
                  <a:cubicBezTo>
                    <a:pt x="119" y="30"/>
                    <a:pt x="89" y="30"/>
                    <a:pt x="59" y="0"/>
                  </a:cubicBezTo>
                  <a:cubicBezTo>
                    <a:pt x="30" y="0"/>
                    <a:pt x="0" y="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gc59905eb84_0_81"/>
            <p:cNvSpPr/>
            <p:nvPr/>
          </p:nvSpPr>
          <p:spPr>
            <a:xfrm>
              <a:off x="20287392" y="7451226"/>
              <a:ext cx="243023" cy="193065"/>
            </a:xfrm>
            <a:custGeom>
              <a:rect b="b" l="l" r="r" t="t"/>
              <a:pathLst>
                <a:path extrusionOk="0" h="359" w="449">
                  <a:moveTo>
                    <a:pt x="0" y="0"/>
                  </a:moveTo>
                  <a:lnTo>
                    <a:pt x="0" y="0"/>
                  </a:lnTo>
                  <a:cubicBezTo>
                    <a:pt x="0" y="358"/>
                    <a:pt x="0" y="358"/>
                    <a:pt x="0" y="358"/>
                  </a:cubicBezTo>
                  <a:cubicBezTo>
                    <a:pt x="0" y="358"/>
                    <a:pt x="448" y="239"/>
                    <a:pt x="0" y="0"/>
                  </a:cubicBezTo>
                </a:path>
              </a:pathLst>
            </a:custGeom>
            <a:solidFill>
              <a:srgbClr val="F0E6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gc59905eb84_0_81"/>
            <p:cNvSpPr/>
            <p:nvPr/>
          </p:nvSpPr>
          <p:spPr>
            <a:xfrm>
              <a:off x="20385080" y="7725330"/>
              <a:ext cx="273996" cy="162079"/>
            </a:xfrm>
            <a:custGeom>
              <a:rect b="b" l="l" r="r" t="t"/>
              <a:pathLst>
                <a:path extrusionOk="0" h="299" w="508">
                  <a:moveTo>
                    <a:pt x="30" y="0"/>
                  </a:moveTo>
                  <a:lnTo>
                    <a:pt x="30" y="0"/>
                  </a:ln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507" y="209"/>
                    <a:pt x="30" y="0"/>
                  </a:cubicBezTo>
                </a:path>
              </a:pathLst>
            </a:custGeom>
            <a:solidFill>
              <a:srgbClr val="F0E6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gc59905eb84_0_81"/>
            <p:cNvSpPr/>
            <p:nvPr/>
          </p:nvSpPr>
          <p:spPr>
            <a:xfrm>
              <a:off x="20399375" y="8016119"/>
              <a:ext cx="209667" cy="128710"/>
            </a:xfrm>
            <a:custGeom>
              <a:rect b="b" l="l" r="r" t="t"/>
              <a:pathLst>
                <a:path extrusionOk="0" h="239" w="389">
                  <a:moveTo>
                    <a:pt x="0" y="0"/>
                  </a:moveTo>
                  <a:lnTo>
                    <a:pt x="0" y="0"/>
                  </a:lnTo>
                  <a:cubicBezTo>
                    <a:pt x="0" y="238"/>
                    <a:pt x="0" y="238"/>
                    <a:pt x="0" y="238"/>
                  </a:cubicBezTo>
                  <a:cubicBezTo>
                    <a:pt x="0" y="238"/>
                    <a:pt x="388" y="119"/>
                    <a:pt x="0" y="0"/>
                  </a:cubicBezTo>
                </a:path>
              </a:pathLst>
            </a:custGeom>
            <a:solidFill>
              <a:srgbClr val="F0E6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gc59905eb84_0_81"/>
            <p:cNvSpPr/>
            <p:nvPr/>
          </p:nvSpPr>
          <p:spPr>
            <a:xfrm>
              <a:off x="20254036" y="8256853"/>
              <a:ext cx="162016" cy="97725"/>
            </a:xfrm>
            <a:custGeom>
              <a:rect b="b" l="l" r="r" t="t"/>
              <a:pathLst>
                <a:path extrusionOk="0" h="181" w="300">
                  <a:moveTo>
                    <a:pt x="60" y="0"/>
                  </a:moveTo>
                  <a:lnTo>
                    <a:pt x="60" y="0"/>
                  </a:ln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299" y="180"/>
                    <a:pt x="60" y="0"/>
                  </a:cubicBezTo>
                </a:path>
              </a:pathLst>
            </a:custGeom>
            <a:solidFill>
              <a:srgbClr val="F0E6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gc59905eb84_0_81"/>
            <p:cNvSpPr/>
            <p:nvPr/>
          </p:nvSpPr>
          <p:spPr>
            <a:xfrm>
              <a:off x="20077725" y="7420241"/>
              <a:ext cx="16679" cy="209749"/>
            </a:xfrm>
            <a:custGeom>
              <a:rect b="b" l="l" r="r" t="t"/>
              <a:pathLst>
                <a:path extrusionOk="0" h="389" w="3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31"/>
                    <a:pt x="0" y="60"/>
                  </a:cubicBezTo>
                  <a:cubicBezTo>
                    <a:pt x="0" y="119"/>
                    <a:pt x="0" y="150"/>
                    <a:pt x="0" y="209"/>
                  </a:cubicBezTo>
                  <a:cubicBezTo>
                    <a:pt x="0" y="239"/>
                    <a:pt x="0" y="299"/>
                    <a:pt x="0" y="328"/>
                  </a:cubicBezTo>
                  <a:cubicBezTo>
                    <a:pt x="0" y="358"/>
                    <a:pt x="0" y="388"/>
                    <a:pt x="0" y="388"/>
                  </a:cubicBezTo>
                  <a:cubicBezTo>
                    <a:pt x="0" y="388"/>
                    <a:pt x="0" y="358"/>
                    <a:pt x="0" y="328"/>
                  </a:cubicBezTo>
                  <a:cubicBezTo>
                    <a:pt x="0" y="299"/>
                    <a:pt x="30" y="239"/>
                    <a:pt x="30" y="209"/>
                  </a:cubicBezTo>
                  <a:cubicBezTo>
                    <a:pt x="30" y="150"/>
                    <a:pt x="30" y="119"/>
                    <a:pt x="30" y="60"/>
                  </a:cubicBezTo>
                  <a:cubicBezTo>
                    <a:pt x="30" y="31"/>
                    <a:pt x="0" y="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gc59905eb84_0_81"/>
            <p:cNvSpPr/>
            <p:nvPr/>
          </p:nvSpPr>
          <p:spPr>
            <a:xfrm>
              <a:off x="20046752" y="7694344"/>
              <a:ext cx="16677" cy="193065"/>
            </a:xfrm>
            <a:custGeom>
              <a:rect b="b" l="l" r="r" t="t"/>
              <a:pathLst>
                <a:path extrusionOk="0" h="359" w="31">
                  <a:moveTo>
                    <a:pt x="30" y="0"/>
                  </a:moveTo>
                  <a:lnTo>
                    <a:pt x="30" y="0"/>
                  </a:lnTo>
                  <a:cubicBezTo>
                    <a:pt x="30" y="0"/>
                    <a:pt x="30" y="30"/>
                    <a:pt x="30" y="60"/>
                  </a:cubicBezTo>
                  <a:cubicBezTo>
                    <a:pt x="0" y="89"/>
                    <a:pt x="0" y="149"/>
                    <a:pt x="0" y="179"/>
                  </a:cubicBezTo>
                  <a:cubicBezTo>
                    <a:pt x="0" y="239"/>
                    <a:pt x="0" y="269"/>
                    <a:pt x="0" y="298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8"/>
                    <a:pt x="30" y="358"/>
                    <a:pt x="30" y="298"/>
                  </a:cubicBezTo>
                  <a:cubicBezTo>
                    <a:pt x="30" y="269"/>
                    <a:pt x="30" y="239"/>
                    <a:pt x="30" y="179"/>
                  </a:cubicBezTo>
                  <a:cubicBezTo>
                    <a:pt x="30" y="149"/>
                    <a:pt x="30" y="89"/>
                    <a:pt x="30" y="60"/>
                  </a:cubicBezTo>
                  <a:cubicBezTo>
                    <a:pt x="30" y="30"/>
                    <a:pt x="30" y="0"/>
                    <a:pt x="3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gc59905eb84_0_81"/>
            <p:cNvSpPr/>
            <p:nvPr/>
          </p:nvSpPr>
          <p:spPr>
            <a:xfrm>
              <a:off x="20030073" y="7985132"/>
              <a:ext cx="16679" cy="145395"/>
            </a:xfrm>
            <a:custGeom>
              <a:rect b="b" l="l" r="r" t="t"/>
              <a:pathLst>
                <a:path extrusionOk="0" h="269" w="31">
                  <a:moveTo>
                    <a:pt x="30" y="0"/>
                  </a:moveTo>
                  <a:lnTo>
                    <a:pt x="30" y="0"/>
                  </a:lnTo>
                  <a:cubicBezTo>
                    <a:pt x="30" y="0"/>
                    <a:pt x="30" y="29"/>
                    <a:pt x="30" y="60"/>
                  </a:cubicBezTo>
                  <a:cubicBezTo>
                    <a:pt x="30" y="60"/>
                    <a:pt x="0" y="89"/>
                    <a:pt x="0" y="149"/>
                  </a:cubicBezTo>
                  <a:cubicBezTo>
                    <a:pt x="0" y="179"/>
                    <a:pt x="0" y="209"/>
                    <a:pt x="0" y="238"/>
                  </a:cubicBezTo>
                  <a:lnTo>
                    <a:pt x="30" y="268"/>
                  </a:lnTo>
                  <a:lnTo>
                    <a:pt x="30" y="238"/>
                  </a:lnTo>
                  <a:cubicBezTo>
                    <a:pt x="30" y="209"/>
                    <a:pt x="30" y="179"/>
                    <a:pt x="30" y="149"/>
                  </a:cubicBezTo>
                  <a:cubicBezTo>
                    <a:pt x="30" y="89"/>
                    <a:pt x="30" y="60"/>
                    <a:pt x="30" y="60"/>
                  </a:cubicBezTo>
                  <a:cubicBezTo>
                    <a:pt x="30" y="29"/>
                    <a:pt x="30" y="0"/>
                    <a:pt x="3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gc59905eb84_0_81"/>
            <p:cNvSpPr/>
            <p:nvPr/>
          </p:nvSpPr>
          <p:spPr>
            <a:xfrm>
              <a:off x="20013395" y="8209182"/>
              <a:ext cx="16677" cy="112026"/>
            </a:xfrm>
            <a:custGeom>
              <a:rect b="b" l="l" r="r" t="t"/>
              <a:pathLst>
                <a:path extrusionOk="0" h="209" w="30">
                  <a:moveTo>
                    <a:pt x="29" y="0"/>
                  </a:moveTo>
                  <a:lnTo>
                    <a:pt x="29" y="0"/>
                  </a:lnTo>
                  <a:cubicBezTo>
                    <a:pt x="29" y="0"/>
                    <a:pt x="29" y="0"/>
                    <a:pt x="29" y="29"/>
                  </a:cubicBezTo>
                  <a:cubicBezTo>
                    <a:pt x="0" y="29"/>
                    <a:pt x="0" y="59"/>
                    <a:pt x="0" y="88"/>
                  </a:cubicBezTo>
                  <a:cubicBezTo>
                    <a:pt x="0" y="119"/>
                    <a:pt x="0" y="148"/>
                    <a:pt x="0" y="178"/>
                  </a:cubicBezTo>
                  <a:cubicBezTo>
                    <a:pt x="0" y="208"/>
                    <a:pt x="29" y="208"/>
                    <a:pt x="29" y="208"/>
                  </a:cubicBezTo>
                  <a:cubicBezTo>
                    <a:pt x="29" y="208"/>
                    <a:pt x="29" y="208"/>
                    <a:pt x="29" y="178"/>
                  </a:cubicBezTo>
                  <a:cubicBezTo>
                    <a:pt x="29" y="148"/>
                    <a:pt x="29" y="119"/>
                    <a:pt x="29" y="88"/>
                  </a:cubicBezTo>
                  <a:cubicBezTo>
                    <a:pt x="29" y="59"/>
                    <a:pt x="29" y="29"/>
                    <a:pt x="29" y="29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gc59905eb84_0_81"/>
            <p:cNvSpPr/>
            <p:nvPr/>
          </p:nvSpPr>
          <p:spPr>
            <a:xfrm>
              <a:off x="20046752" y="7436925"/>
              <a:ext cx="33356" cy="162079"/>
            </a:xfrm>
            <a:custGeom>
              <a:rect b="b" l="l" r="r" t="t"/>
              <a:pathLst>
                <a:path extrusionOk="0" h="298" w="61">
                  <a:moveTo>
                    <a:pt x="30" y="0"/>
                  </a:moveTo>
                  <a:lnTo>
                    <a:pt x="30" y="0"/>
                  </a:lnTo>
                  <a:cubicBezTo>
                    <a:pt x="30" y="0"/>
                    <a:pt x="30" y="29"/>
                    <a:pt x="30" y="59"/>
                  </a:cubicBezTo>
                  <a:cubicBezTo>
                    <a:pt x="30" y="88"/>
                    <a:pt x="30" y="119"/>
                    <a:pt x="30" y="148"/>
                  </a:cubicBezTo>
                  <a:cubicBezTo>
                    <a:pt x="0" y="178"/>
                    <a:pt x="30" y="238"/>
                    <a:pt x="30" y="268"/>
                  </a:cubicBezTo>
                  <a:cubicBezTo>
                    <a:pt x="30" y="297"/>
                    <a:pt x="30" y="297"/>
                    <a:pt x="30" y="297"/>
                  </a:cubicBezTo>
                  <a:cubicBezTo>
                    <a:pt x="30" y="297"/>
                    <a:pt x="30" y="297"/>
                    <a:pt x="30" y="268"/>
                  </a:cubicBezTo>
                  <a:cubicBezTo>
                    <a:pt x="30" y="238"/>
                    <a:pt x="30" y="208"/>
                    <a:pt x="30" y="148"/>
                  </a:cubicBezTo>
                  <a:cubicBezTo>
                    <a:pt x="60" y="119"/>
                    <a:pt x="30" y="88"/>
                    <a:pt x="30" y="59"/>
                  </a:cubicBezTo>
                  <a:cubicBezTo>
                    <a:pt x="30" y="29"/>
                    <a:pt x="30" y="0"/>
                    <a:pt x="3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gc59905eb84_0_81"/>
            <p:cNvSpPr/>
            <p:nvPr/>
          </p:nvSpPr>
          <p:spPr>
            <a:xfrm>
              <a:off x="20030073" y="7725330"/>
              <a:ext cx="16679" cy="128710"/>
            </a:xfrm>
            <a:custGeom>
              <a:rect b="b" l="l" r="r" t="t"/>
              <a:pathLst>
                <a:path extrusionOk="0" h="239" w="31">
                  <a:moveTo>
                    <a:pt x="30" y="0"/>
                  </a:moveTo>
                  <a:lnTo>
                    <a:pt x="30" y="0"/>
                  </a:lnTo>
                  <a:cubicBezTo>
                    <a:pt x="30" y="0"/>
                    <a:pt x="30" y="0"/>
                    <a:pt x="0" y="29"/>
                  </a:cubicBezTo>
                  <a:cubicBezTo>
                    <a:pt x="0" y="60"/>
                    <a:pt x="0" y="89"/>
                    <a:pt x="0" y="119"/>
                  </a:cubicBezTo>
                  <a:cubicBezTo>
                    <a:pt x="0" y="149"/>
                    <a:pt x="0" y="179"/>
                    <a:pt x="0" y="209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38"/>
                    <a:pt x="0" y="238"/>
                    <a:pt x="30" y="209"/>
                  </a:cubicBezTo>
                  <a:cubicBezTo>
                    <a:pt x="30" y="179"/>
                    <a:pt x="30" y="149"/>
                    <a:pt x="30" y="119"/>
                  </a:cubicBezTo>
                  <a:cubicBezTo>
                    <a:pt x="30" y="89"/>
                    <a:pt x="30" y="60"/>
                    <a:pt x="30" y="29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gc59905eb84_0_81"/>
            <p:cNvSpPr/>
            <p:nvPr/>
          </p:nvSpPr>
          <p:spPr>
            <a:xfrm>
              <a:off x="20013395" y="7985132"/>
              <a:ext cx="16677" cy="145395"/>
            </a:xfrm>
            <a:custGeom>
              <a:rect b="b" l="l" r="r" t="t"/>
              <a:pathLst>
                <a:path extrusionOk="0" h="269" w="30">
                  <a:moveTo>
                    <a:pt x="0" y="0"/>
                  </a:moveTo>
                  <a:lnTo>
                    <a:pt x="0" y="0"/>
                  </a:lnTo>
                  <a:lnTo>
                    <a:pt x="0" y="29"/>
                  </a:lnTo>
                  <a:cubicBezTo>
                    <a:pt x="0" y="60"/>
                    <a:pt x="0" y="89"/>
                    <a:pt x="0" y="119"/>
                  </a:cubicBezTo>
                  <a:cubicBezTo>
                    <a:pt x="0" y="179"/>
                    <a:pt x="0" y="209"/>
                    <a:pt x="0" y="209"/>
                  </a:cubicBezTo>
                  <a:cubicBezTo>
                    <a:pt x="0" y="238"/>
                    <a:pt x="0" y="268"/>
                    <a:pt x="0" y="268"/>
                  </a:cubicBezTo>
                  <a:cubicBezTo>
                    <a:pt x="0" y="268"/>
                    <a:pt x="0" y="238"/>
                    <a:pt x="0" y="209"/>
                  </a:cubicBezTo>
                  <a:cubicBezTo>
                    <a:pt x="0" y="209"/>
                    <a:pt x="0" y="179"/>
                    <a:pt x="29" y="119"/>
                  </a:cubicBezTo>
                  <a:cubicBezTo>
                    <a:pt x="29" y="89"/>
                    <a:pt x="29" y="60"/>
                    <a:pt x="0" y="29"/>
                  </a:cubicBezTo>
                  <a:lnTo>
                    <a:pt x="0" y="0"/>
                  </a:ln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gc59905eb84_0_81"/>
            <p:cNvSpPr/>
            <p:nvPr/>
          </p:nvSpPr>
          <p:spPr>
            <a:xfrm>
              <a:off x="19996717" y="8192498"/>
              <a:ext cx="16679" cy="128710"/>
            </a:xfrm>
            <a:custGeom>
              <a:rect b="b" l="l" r="r" t="t"/>
              <a:pathLst>
                <a:path extrusionOk="0" h="240" w="32">
                  <a:moveTo>
                    <a:pt x="31" y="0"/>
                  </a:moveTo>
                  <a:lnTo>
                    <a:pt x="31" y="0"/>
                  </a:lnTo>
                  <a:cubicBezTo>
                    <a:pt x="31" y="0"/>
                    <a:pt x="0" y="31"/>
                    <a:pt x="0" y="60"/>
                  </a:cubicBezTo>
                  <a:cubicBezTo>
                    <a:pt x="0" y="60"/>
                    <a:pt x="0" y="90"/>
                    <a:pt x="0" y="119"/>
                  </a:cubicBezTo>
                  <a:cubicBezTo>
                    <a:pt x="0" y="150"/>
                    <a:pt x="0" y="179"/>
                    <a:pt x="0" y="209"/>
                  </a:cubicBezTo>
                  <a:lnTo>
                    <a:pt x="0" y="239"/>
                  </a:lnTo>
                  <a:cubicBezTo>
                    <a:pt x="0" y="239"/>
                    <a:pt x="0" y="239"/>
                    <a:pt x="31" y="209"/>
                  </a:cubicBezTo>
                  <a:cubicBezTo>
                    <a:pt x="31" y="179"/>
                    <a:pt x="31" y="150"/>
                    <a:pt x="31" y="119"/>
                  </a:cubicBezTo>
                  <a:cubicBezTo>
                    <a:pt x="31" y="90"/>
                    <a:pt x="31" y="60"/>
                    <a:pt x="31" y="60"/>
                  </a:cubicBezTo>
                  <a:cubicBezTo>
                    <a:pt x="31" y="31"/>
                    <a:pt x="31" y="0"/>
                    <a:pt x="31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gc59905eb84_0_81"/>
            <p:cNvSpPr/>
            <p:nvPr/>
          </p:nvSpPr>
          <p:spPr>
            <a:xfrm>
              <a:off x="20899717" y="7789684"/>
              <a:ext cx="1579648" cy="676915"/>
            </a:xfrm>
            <a:custGeom>
              <a:rect b="b" l="l" r="r" t="t"/>
              <a:pathLst>
                <a:path extrusionOk="0" h="1254" w="2923">
                  <a:moveTo>
                    <a:pt x="0" y="1192"/>
                  </a:moveTo>
                  <a:lnTo>
                    <a:pt x="2893" y="1253"/>
                  </a:lnTo>
                  <a:lnTo>
                    <a:pt x="2922" y="60"/>
                  </a:lnTo>
                  <a:lnTo>
                    <a:pt x="30" y="0"/>
                  </a:lnTo>
                  <a:lnTo>
                    <a:pt x="0" y="1192"/>
                  </a:lnTo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gc59905eb84_0_81"/>
            <p:cNvSpPr/>
            <p:nvPr/>
          </p:nvSpPr>
          <p:spPr>
            <a:xfrm>
              <a:off x="20964045" y="7725330"/>
              <a:ext cx="1789322" cy="822310"/>
            </a:xfrm>
            <a:custGeom>
              <a:rect b="b" l="l" r="r" t="t"/>
              <a:pathLst>
                <a:path extrusionOk="0" h="1521" w="3311">
                  <a:moveTo>
                    <a:pt x="3310" y="1520"/>
                  </a:moveTo>
                  <a:lnTo>
                    <a:pt x="0" y="1491"/>
                  </a:lnTo>
                  <a:lnTo>
                    <a:pt x="31" y="0"/>
                  </a:lnTo>
                  <a:lnTo>
                    <a:pt x="3310" y="29"/>
                  </a:lnTo>
                  <a:lnTo>
                    <a:pt x="3310" y="1520"/>
                  </a:lnTo>
                </a:path>
              </a:pathLst>
            </a:custGeom>
            <a:solidFill>
              <a:srgbClr val="EDBC2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gc59905eb84_0_81"/>
            <p:cNvSpPr/>
            <p:nvPr/>
          </p:nvSpPr>
          <p:spPr>
            <a:xfrm>
              <a:off x="21400059" y="8385562"/>
              <a:ext cx="97685" cy="97725"/>
            </a:xfrm>
            <a:custGeom>
              <a:rect b="b" l="l" r="r" t="t"/>
              <a:pathLst>
                <a:path extrusionOk="0" h="180" w="181">
                  <a:moveTo>
                    <a:pt x="30" y="119"/>
                  </a:moveTo>
                  <a:lnTo>
                    <a:pt x="30" y="119"/>
                  </a:lnTo>
                  <a:cubicBezTo>
                    <a:pt x="30" y="150"/>
                    <a:pt x="90" y="179"/>
                    <a:pt x="120" y="150"/>
                  </a:cubicBezTo>
                  <a:cubicBezTo>
                    <a:pt x="149" y="119"/>
                    <a:pt x="180" y="89"/>
                    <a:pt x="149" y="60"/>
                  </a:cubicBezTo>
                  <a:cubicBezTo>
                    <a:pt x="149" y="0"/>
                    <a:pt x="90" y="0"/>
                    <a:pt x="60" y="0"/>
                  </a:cubicBezTo>
                  <a:cubicBezTo>
                    <a:pt x="30" y="30"/>
                    <a:pt x="0" y="89"/>
                    <a:pt x="30" y="119"/>
                  </a:cubicBezTo>
                </a:path>
              </a:pathLst>
            </a:custGeom>
            <a:solidFill>
              <a:srgbClr val="FAFAF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gc59905eb84_0_81"/>
            <p:cNvSpPr/>
            <p:nvPr/>
          </p:nvSpPr>
          <p:spPr>
            <a:xfrm>
              <a:off x="21140356" y="8385562"/>
              <a:ext cx="97687" cy="97725"/>
            </a:xfrm>
            <a:custGeom>
              <a:rect b="b" l="l" r="r" t="t"/>
              <a:pathLst>
                <a:path extrusionOk="0" h="180" w="181">
                  <a:moveTo>
                    <a:pt x="30" y="119"/>
                  </a:moveTo>
                  <a:lnTo>
                    <a:pt x="30" y="119"/>
                  </a:lnTo>
                  <a:cubicBezTo>
                    <a:pt x="30" y="179"/>
                    <a:pt x="90" y="179"/>
                    <a:pt x="120" y="179"/>
                  </a:cubicBezTo>
                  <a:cubicBezTo>
                    <a:pt x="149" y="150"/>
                    <a:pt x="180" y="119"/>
                    <a:pt x="149" y="60"/>
                  </a:cubicBezTo>
                  <a:cubicBezTo>
                    <a:pt x="149" y="30"/>
                    <a:pt x="90" y="0"/>
                    <a:pt x="60" y="30"/>
                  </a:cubicBezTo>
                  <a:cubicBezTo>
                    <a:pt x="30" y="60"/>
                    <a:pt x="0" y="89"/>
                    <a:pt x="30" y="119"/>
                  </a:cubicBezTo>
                </a:path>
              </a:pathLst>
            </a:custGeom>
            <a:solidFill>
              <a:srgbClr val="FAFAF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gc59905eb84_0_81"/>
            <p:cNvSpPr/>
            <p:nvPr/>
          </p:nvSpPr>
          <p:spPr>
            <a:xfrm>
              <a:off x="21271400" y="8385562"/>
              <a:ext cx="97685" cy="97725"/>
            </a:xfrm>
            <a:custGeom>
              <a:rect b="b" l="l" r="r" t="t"/>
              <a:pathLst>
                <a:path extrusionOk="0" h="180" w="180">
                  <a:moveTo>
                    <a:pt x="29" y="119"/>
                  </a:moveTo>
                  <a:lnTo>
                    <a:pt x="29" y="119"/>
                  </a:lnTo>
                  <a:cubicBezTo>
                    <a:pt x="29" y="150"/>
                    <a:pt x="90" y="179"/>
                    <a:pt x="119" y="150"/>
                  </a:cubicBezTo>
                  <a:cubicBezTo>
                    <a:pt x="149" y="150"/>
                    <a:pt x="179" y="89"/>
                    <a:pt x="149" y="60"/>
                  </a:cubicBezTo>
                  <a:cubicBezTo>
                    <a:pt x="149" y="30"/>
                    <a:pt x="90" y="0"/>
                    <a:pt x="60" y="30"/>
                  </a:cubicBezTo>
                  <a:cubicBezTo>
                    <a:pt x="29" y="30"/>
                    <a:pt x="0" y="89"/>
                    <a:pt x="29" y="119"/>
                  </a:cubicBezTo>
                </a:path>
              </a:pathLst>
            </a:custGeom>
            <a:solidFill>
              <a:srgbClr val="FAFAF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gc59905eb84_0_81"/>
            <p:cNvSpPr/>
            <p:nvPr/>
          </p:nvSpPr>
          <p:spPr>
            <a:xfrm>
              <a:off x="14890845" y="5358503"/>
              <a:ext cx="1014979" cy="533907"/>
            </a:xfrm>
            <a:custGeom>
              <a:rect b="b" l="l" r="r" t="t"/>
              <a:pathLst>
                <a:path extrusionOk="0" h="986" w="1880">
                  <a:moveTo>
                    <a:pt x="1879" y="686"/>
                  </a:moveTo>
                  <a:lnTo>
                    <a:pt x="1879" y="686"/>
                  </a:lnTo>
                  <a:cubicBezTo>
                    <a:pt x="1879" y="865"/>
                    <a:pt x="1730" y="985"/>
                    <a:pt x="1580" y="985"/>
                  </a:cubicBezTo>
                  <a:cubicBezTo>
                    <a:pt x="299" y="985"/>
                    <a:pt x="299" y="985"/>
                    <a:pt x="299" y="985"/>
                  </a:cubicBezTo>
                  <a:cubicBezTo>
                    <a:pt x="149" y="985"/>
                    <a:pt x="0" y="865"/>
                    <a:pt x="0" y="686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119"/>
                    <a:pt x="149" y="0"/>
                    <a:pt x="299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730" y="0"/>
                    <a:pt x="1879" y="119"/>
                    <a:pt x="1879" y="299"/>
                  </a:cubicBezTo>
                  <a:lnTo>
                    <a:pt x="1879" y="686"/>
                  </a:lnTo>
                </a:path>
              </a:pathLst>
            </a:custGeom>
            <a:solidFill>
              <a:srgbClr val="E251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gc59905eb84_0_81"/>
            <p:cNvSpPr/>
            <p:nvPr/>
          </p:nvSpPr>
          <p:spPr>
            <a:xfrm>
              <a:off x="14890845" y="5632607"/>
              <a:ext cx="1014979" cy="257419"/>
            </a:xfrm>
            <a:custGeom>
              <a:rect b="b" l="l" r="r" t="t"/>
              <a:pathLst>
                <a:path extrusionOk="0" h="478" w="1880">
                  <a:moveTo>
                    <a:pt x="0" y="0"/>
                  </a:moveTo>
                  <a:lnTo>
                    <a:pt x="0" y="0"/>
                  </a:lnTo>
                  <a:cubicBezTo>
                    <a:pt x="0" y="178"/>
                    <a:pt x="0" y="178"/>
                    <a:pt x="0" y="178"/>
                  </a:cubicBezTo>
                  <a:cubicBezTo>
                    <a:pt x="0" y="357"/>
                    <a:pt x="149" y="477"/>
                    <a:pt x="299" y="477"/>
                  </a:cubicBezTo>
                  <a:cubicBezTo>
                    <a:pt x="1580" y="477"/>
                    <a:pt x="1580" y="477"/>
                    <a:pt x="1580" y="477"/>
                  </a:cubicBezTo>
                  <a:cubicBezTo>
                    <a:pt x="1730" y="477"/>
                    <a:pt x="1879" y="357"/>
                    <a:pt x="1879" y="178"/>
                  </a:cubicBezTo>
                  <a:cubicBezTo>
                    <a:pt x="1879" y="0"/>
                    <a:pt x="1879" y="0"/>
                    <a:pt x="1879" y="0"/>
                  </a:cubicBezTo>
                  <a:lnTo>
                    <a:pt x="0" y="0"/>
                  </a:lnTo>
                </a:path>
              </a:pathLst>
            </a:custGeom>
            <a:solidFill>
              <a:srgbClr val="EA5D5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gc59905eb84_0_81"/>
            <p:cNvSpPr/>
            <p:nvPr/>
          </p:nvSpPr>
          <p:spPr>
            <a:xfrm>
              <a:off x="15229172" y="5470529"/>
              <a:ext cx="371682" cy="307473"/>
            </a:xfrm>
            <a:custGeom>
              <a:rect b="b" l="l" r="r" t="t"/>
              <a:pathLst>
                <a:path extrusionOk="0" h="568" w="687">
                  <a:moveTo>
                    <a:pt x="0" y="0"/>
                  </a:moveTo>
                  <a:lnTo>
                    <a:pt x="0" y="567"/>
                  </a:lnTo>
                  <a:lnTo>
                    <a:pt x="686" y="299"/>
                  </a:lnTo>
                  <a:lnTo>
                    <a:pt x="0" y="0"/>
                  </a:lnTo>
                </a:path>
              </a:pathLst>
            </a:custGeom>
            <a:solidFill>
              <a:srgbClr val="F0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gc59905eb84_0_81"/>
            <p:cNvSpPr/>
            <p:nvPr/>
          </p:nvSpPr>
          <p:spPr>
            <a:xfrm>
              <a:off x="15229172" y="5470529"/>
              <a:ext cx="371682" cy="162079"/>
            </a:xfrm>
            <a:custGeom>
              <a:rect b="b" l="l" r="r" t="t"/>
              <a:pathLst>
                <a:path extrusionOk="0" h="300" w="687">
                  <a:moveTo>
                    <a:pt x="686" y="299"/>
                  </a:moveTo>
                  <a:lnTo>
                    <a:pt x="686" y="299"/>
                  </a:lnTo>
                  <a:lnTo>
                    <a:pt x="0" y="0"/>
                  </a:lnTo>
                  <a:lnTo>
                    <a:pt x="0" y="299"/>
                  </a:lnTo>
                  <a:lnTo>
                    <a:pt x="686" y="299"/>
                  </a:lnTo>
                </a:path>
              </a:pathLst>
            </a:custGeom>
            <a:solidFill>
              <a:srgbClr val="D3D5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gc59905eb84_0_81"/>
            <p:cNvSpPr/>
            <p:nvPr/>
          </p:nvSpPr>
          <p:spPr>
            <a:xfrm>
              <a:off x="18162130" y="4583862"/>
              <a:ext cx="967330" cy="791326"/>
            </a:xfrm>
            <a:custGeom>
              <a:rect b="b" l="l" r="r" t="t"/>
              <a:pathLst>
                <a:path extrusionOk="0" h="1463" w="1789">
                  <a:moveTo>
                    <a:pt x="1520" y="0"/>
                  </a:moveTo>
                  <a:lnTo>
                    <a:pt x="1520" y="0"/>
                  </a:lnTo>
                  <a:cubicBezTo>
                    <a:pt x="297" y="0"/>
                    <a:pt x="297" y="0"/>
                    <a:pt x="297" y="0"/>
                  </a:cubicBezTo>
                  <a:cubicBezTo>
                    <a:pt x="149" y="0"/>
                    <a:pt x="0" y="119"/>
                    <a:pt x="0" y="269"/>
                  </a:cubicBezTo>
                  <a:cubicBezTo>
                    <a:pt x="0" y="865"/>
                    <a:pt x="0" y="865"/>
                    <a:pt x="0" y="865"/>
                  </a:cubicBezTo>
                  <a:cubicBezTo>
                    <a:pt x="0" y="985"/>
                    <a:pt x="119" y="1133"/>
                    <a:pt x="267" y="1133"/>
                  </a:cubicBezTo>
                  <a:cubicBezTo>
                    <a:pt x="119" y="1462"/>
                    <a:pt x="119" y="1462"/>
                    <a:pt x="119" y="1462"/>
                  </a:cubicBezTo>
                  <a:cubicBezTo>
                    <a:pt x="566" y="1133"/>
                    <a:pt x="566" y="1133"/>
                    <a:pt x="566" y="1133"/>
                  </a:cubicBezTo>
                  <a:cubicBezTo>
                    <a:pt x="1520" y="1133"/>
                    <a:pt x="1520" y="1133"/>
                    <a:pt x="1520" y="1133"/>
                  </a:cubicBezTo>
                  <a:cubicBezTo>
                    <a:pt x="1668" y="1133"/>
                    <a:pt x="1788" y="1014"/>
                    <a:pt x="1788" y="865"/>
                  </a:cubicBezTo>
                  <a:cubicBezTo>
                    <a:pt x="1788" y="269"/>
                    <a:pt x="1788" y="269"/>
                    <a:pt x="1788" y="269"/>
                  </a:cubicBezTo>
                  <a:cubicBezTo>
                    <a:pt x="1788" y="119"/>
                    <a:pt x="1668" y="0"/>
                    <a:pt x="1520" y="0"/>
                  </a:cubicBezTo>
                </a:path>
              </a:pathLst>
            </a:custGeom>
            <a:solidFill>
              <a:srgbClr val="EDF0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gc59905eb84_0_81"/>
            <p:cNvSpPr/>
            <p:nvPr/>
          </p:nvSpPr>
          <p:spPr>
            <a:xfrm>
              <a:off x="18595759" y="4712572"/>
              <a:ext cx="531316" cy="483853"/>
            </a:xfrm>
            <a:custGeom>
              <a:rect b="b" l="l" r="r" t="t"/>
              <a:pathLst>
                <a:path extrusionOk="0" h="895" w="985">
                  <a:moveTo>
                    <a:pt x="984" y="0"/>
                  </a:moveTo>
                  <a:lnTo>
                    <a:pt x="984" y="0"/>
                  </a:lnTo>
                  <a:cubicBezTo>
                    <a:pt x="685" y="0"/>
                    <a:pt x="685" y="0"/>
                    <a:pt x="685" y="0"/>
                  </a:cubicBezTo>
                  <a:cubicBezTo>
                    <a:pt x="358" y="0"/>
                    <a:pt x="358" y="0"/>
                    <a:pt x="35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9" y="0"/>
                    <a:pt x="0" y="119"/>
                    <a:pt x="0" y="269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239" y="865"/>
                    <a:pt x="239" y="865"/>
                    <a:pt x="239" y="865"/>
                  </a:cubicBezTo>
                  <a:cubicBezTo>
                    <a:pt x="387" y="775"/>
                    <a:pt x="387" y="775"/>
                    <a:pt x="387" y="775"/>
                  </a:cubicBezTo>
                  <a:cubicBezTo>
                    <a:pt x="685" y="775"/>
                    <a:pt x="685" y="775"/>
                    <a:pt x="685" y="775"/>
                  </a:cubicBezTo>
                  <a:cubicBezTo>
                    <a:pt x="835" y="775"/>
                    <a:pt x="984" y="626"/>
                    <a:pt x="984" y="477"/>
                  </a:cubicBezTo>
                  <a:cubicBezTo>
                    <a:pt x="984" y="357"/>
                    <a:pt x="984" y="357"/>
                    <a:pt x="984" y="357"/>
                  </a:cubicBezTo>
                  <a:cubicBezTo>
                    <a:pt x="984" y="328"/>
                    <a:pt x="984" y="328"/>
                    <a:pt x="984" y="328"/>
                  </a:cubicBezTo>
                  <a:lnTo>
                    <a:pt x="984" y="0"/>
                  </a:lnTo>
                </a:path>
              </a:pathLst>
            </a:custGeom>
            <a:solidFill>
              <a:srgbClr val="D3D5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gc59905eb84_0_81"/>
            <p:cNvSpPr/>
            <p:nvPr/>
          </p:nvSpPr>
          <p:spPr>
            <a:xfrm>
              <a:off x="18643411" y="4760242"/>
              <a:ext cx="967329" cy="791326"/>
            </a:xfrm>
            <a:custGeom>
              <a:rect b="b" l="l" r="r" t="t"/>
              <a:pathLst>
                <a:path extrusionOk="0" h="1462" w="1790">
                  <a:moveTo>
                    <a:pt x="1521" y="0"/>
                  </a:moveTo>
                  <a:lnTo>
                    <a:pt x="1521" y="0"/>
                  </a:lnTo>
                  <a:cubicBezTo>
                    <a:pt x="298" y="0"/>
                    <a:pt x="298" y="0"/>
                    <a:pt x="298" y="0"/>
                  </a:cubicBezTo>
                  <a:cubicBezTo>
                    <a:pt x="150" y="0"/>
                    <a:pt x="0" y="149"/>
                    <a:pt x="0" y="299"/>
                  </a:cubicBezTo>
                  <a:cubicBezTo>
                    <a:pt x="0" y="865"/>
                    <a:pt x="0" y="865"/>
                    <a:pt x="0" y="865"/>
                  </a:cubicBezTo>
                  <a:cubicBezTo>
                    <a:pt x="0" y="1014"/>
                    <a:pt x="150" y="1134"/>
                    <a:pt x="298" y="1134"/>
                  </a:cubicBezTo>
                  <a:cubicBezTo>
                    <a:pt x="418" y="1134"/>
                    <a:pt x="418" y="1134"/>
                    <a:pt x="418" y="1134"/>
                  </a:cubicBezTo>
                  <a:cubicBezTo>
                    <a:pt x="865" y="1461"/>
                    <a:pt x="865" y="1461"/>
                    <a:pt x="865" y="1461"/>
                  </a:cubicBezTo>
                  <a:cubicBezTo>
                    <a:pt x="715" y="1134"/>
                    <a:pt x="715" y="1134"/>
                    <a:pt x="715" y="1134"/>
                  </a:cubicBezTo>
                  <a:cubicBezTo>
                    <a:pt x="1521" y="1134"/>
                    <a:pt x="1521" y="1134"/>
                    <a:pt x="1521" y="1134"/>
                  </a:cubicBezTo>
                  <a:cubicBezTo>
                    <a:pt x="1669" y="1134"/>
                    <a:pt x="1789" y="1014"/>
                    <a:pt x="1789" y="865"/>
                  </a:cubicBezTo>
                  <a:cubicBezTo>
                    <a:pt x="1789" y="299"/>
                    <a:pt x="1789" y="299"/>
                    <a:pt x="1789" y="299"/>
                  </a:cubicBezTo>
                  <a:cubicBezTo>
                    <a:pt x="1789" y="149"/>
                    <a:pt x="1669" y="0"/>
                    <a:pt x="15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gc59905eb84_0_81"/>
            <p:cNvSpPr/>
            <p:nvPr/>
          </p:nvSpPr>
          <p:spPr>
            <a:xfrm>
              <a:off x="18903113" y="5115385"/>
              <a:ext cx="128659" cy="128710"/>
            </a:xfrm>
            <a:custGeom>
              <a:rect b="b" l="l" r="r" t="t"/>
              <a:pathLst>
                <a:path extrusionOk="0" h="239" w="239">
                  <a:moveTo>
                    <a:pt x="238" y="119"/>
                  </a:moveTo>
                  <a:lnTo>
                    <a:pt x="238" y="119"/>
                  </a:lnTo>
                  <a:cubicBezTo>
                    <a:pt x="238" y="178"/>
                    <a:pt x="179" y="238"/>
                    <a:pt x="119" y="238"/>
                  </a:cubicBezTo>
                  <a:cubicBezTo>
                    <a:pt x="60" y="238"/>
                    <a:pt x="0" y="178"/>
                    <a:pt x="0" y="119"/>
                  </a:cubicBezTo>
                  <a:cubicBezTo>
                    <a:pt x="0" y="59"/>
                    <a:pt x="60" y="0"/>
                    <a:pt x="119" y="0"/>
                  </a:cubicBezTo>
                  <a:cubicBezTo>
                    <a:pt x="179" y="0"/>
                    <a:pt x="238" y="59"/>
                    <a:pt x="238" y="119"/>
                  </a:cubicBezTo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gc59905eb84_0_81"/>
            <p:cNvSpPr/>
            <p:nvPr/>
          </p:nvSpPr>
          <p:spPr>
            <a:xfrm>
              <a:off x="19096102" y="5115385"/>
              <a:ext cx="128659" cy="128710"/>
            </a:xfrm>
            <a:custGeom>
              <a:rect b="b" l="l" r="r" t="t"/>
              <a:pathLst>
                <a:path extrusionOk="0" h="239" w="239">
                  <a:moveTo>
                    <a:pt x="238" y="119"/>
                  </a:moveTo>
                  <a:lnTo>
                    <a:pt x="238" y="119"/>
                  </a:lnTo>
                  <a:cubicBezTo>
                    <a:pt x="238" y="178"/>
                    <a:pt x="179" y="238"/>
                    <a:pt x="119" y="238"/>
                  </a:cubicBezTo>
                  <a:cubicBezTo>
                    <a:pt x="60" y="238"/>
                    <a:pt x="0" y="178"/>
                    <a:pt x="0" y="119"/>
                  </a:cubicBezTo>
                  <a:cubicBezTo>
                    <a:pt x="0" y="59"/>
                    <a:pt x="60" y="0"/>
                    <a:pt x="119" y="0"/>
                  </a:cubicBezTo>
                  <a:cubicBezTo>
                    <a:pt x="179" y="0"/>
                    <a:pt x="238" y="59"/>
                    <a:pt x="238" y="119"/>
                  </a:cubicBezTo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gc59905eb84_0_81"/>
            <p:cNvSpPr/>
            <p:nvPr/>
          </p:nvSpPr>
          <p:spPr>
            <a:xfrm>
              <a:off x="19289091" y="5115385"/>
              <a:ext cx="128659" cy="128710"/>
            </a:xfrm>
            <a:custGeom>
              <a:rect b="b" l="l" r="r" t="t"/>
              <a:pathLst>
                <a:path extrusionOk="0" h="239" w="240">
                  <a:moveTo>
                    <a:pt x="239" y="119"/>
                  </a:moveTo>
                  <a:lnTo>
                    <a:pt x="239" y="119"/>
                  </a:lnTo>
                  <a:cubicBezTo>
                    <a:pt x="239" y="178"/>
                    <a:pt x="180" y="238"/>
                    <a:pt x="120" y="238"/>
                  </a:cubicBezTo>
                  <a:cubicBezTo>
                    <a:pt x="61" y="238"/>
                    <a:pt x="0" y="178"/>
                    <a:pt x="0" y="119"/>
                  </a:cubicBezTo>
                  <a:cubicBezTo>
                    <a:pt x="0" y="59"/>
                    <a:pt x="61" y="0"/>
                    <a:pt x="120" y="0"/>
                  </a:cubicBezTo>
                  <a:cubicBezTo>
                    <a:pt x="180" y="0"/>
                    <a:pt x="239" y="59"/>
                    <a:pt x="239" y="119"/>
                  </a:cubicBezTo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gc59905eb84_0_81"/>
            <p:cNvSpPr/>
            <p:nvPr/>
          </p:nvSpPr>
          <p:spPr>
            <a:xfrm>
              <a:off x="13331730" y="6245169"/>
              <a:ext cx="1095987" cy="903353"/>
            </a:xfrm>
            <a:custGeom>
              <a:rect b="b" l="l" r="r" t="t"/>
              <a:pathLst>
                <a:path extrusionOk="0" h="1670" w="2028">
                  <a:moveTo>
                    <a:pt x="1998" y="835"/>
                  </a:moveTo>
                  <a:lnTo>
                    <a:pt x="1998" y="835"/>
                  </a:lnTo>
                  <a:cubicBezTo>
                    <a:pt x="2027" y="864"/>
                    <a:pt x="1998" y="924"/>
                    <a:pt x="1968" y="924"/>
                  </a:cubicBezTo>
                  <a:cubicBezTo>
                    <a:pt x="508" y="1639"/>
                    <a:pt x="508" y="1639"/>
                    <a:pt x="508" y="1639"/>
                  </a:cubicBezTo>
                  <a:cubicBezTo>
                    <a:pt x="477" y="1669"/>
                    <a:pt x="418" y="1669"/>
                    <a:pt x="418" y="1609"/>
                  </a:cubicBezTo>
                  <a:cubicBezTo>
                    <a:pt x="31" y="864"/>
                    <a:pt x="31" y="864"/>
                    <a:pt x="31" y="864"/>
                  </a:cubicBezTo>
                  <a:cubicBezTo>
                    <a:pt x="0" y="805"/>
                    <a:pt x="31" y="776"/>
                    <a:pt x="60" y="745"/>
                  </a:cubicBezTo>
                  <a:cubicBezTo>
                    <a:pt x="1521" y="30"/>
                    <a:pt x="1521" y="30"/>
                    <a:pt x="1521" y="30"/>
                  </a:cubicBezTo>
                  <a:cubicBezTo>
                    <a:pt x="1550" y="0"/>
                    <a:pt x="1610" y="30"/>
                    <a:pt x="1610" y="60"/>
                  </a:cubicBezTo>
                  <a:lnTo>
                    <a:pt x="1998" y="835"/>
                  </a:lnTo>
                </a:path>
              </a:pathLst>
            </a:custGeom>
            <a:solidFill>
              <a:srgbClr val="F7DA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gc59905eb84_0_81"/>
            <p:cNvSpPr/>
            <p:nvPr/>
          </p:nvSpPr>
          <p:spPr>
            <a:xfrm>
              <a:off x="13541395" y="6664667"/>
              <a:ext cx="886322" cy="483853"/>
            </a:xfrm>
            <a:custGeom>
              <a:rect b="b" l="l" r="r" t="t"/>
              <a:pathLst>
                <a:path extrusionOk="0" h="894" w="1640">
                  <a:moveTo>
                    <a:pt x="120" y="863"/>
                  </a:moveTo>
                  <a:lnTo>
                    <a:pt x="120" y="863"/>
                  </a:lnTo>
                  <a:cubicBezTo>
                    <a:pt x="1580" y="148"/>
                    <a:pt x="1580" y="148"/>
                    <a:pt x="1580" y="148"/>
                  </a:cubicBezTo>
                  <a:cubicBezTo>
                    <a:pt x="1610" y="148"/>
                    <a:pt x="1639" y="88"/>
                    <a:pt x="1610" y="29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30" y="863"/>
                    <a:pt x="89" y="893"/>
                    <a:pt x="120" y="863"/>
                  </a:cubicBezTo>
                </a:path>
              </a:pathLst>
            </a:custGeom>
            <a:solidFill>
              <a:srgbClr val="F9C6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gc59905eb84_0_81"/>
            <p:cNvSpPr/>
            <p:nvPr/>
          </p:nvSpPr>
          <p:spPr>
            <a:xfrm>
              <a:off x="13331730" y="6245169"/>
              <a:ext cx="886321" cy="467167"/>
            </a:xfrm>
            <a:custGeom>
              <a:rect b="b" l="l" r="r" t="t"/>
              <a:pathLst>
                <a:path extrusionOk="0" h="865" w="1641">
                  <a:moveTo>
                    <a:pt x="1581" y="0"/>
                  </a:moveTo>
                  <a:lnTo>
                    <a:pt x="1581" y="0"/>
                  </a:lnTo>
                  <a:cubicBezTo>
                    <a:pt x="627" y="0"/>
                    <a:pt x="627" y="0"/>
                    <a:pt x="627" y="0"/>
                  </a:cubicBezTo>
                  <a:cubicBezTo>
                    <a:pt x="596" y="0"/>
                    <a:pt x="596" y="0"/>
                    <a:pt x="567" y="30"/>
                  </a:cubicBezTo>
                  <a:cubicBezTo>
                    <a:pt x="0" y="776"/>
                    <a:pt x="0" y="776"/>
                    <a:pt x="0" y="776"/>
                  </a:cubicBezTo>
                  <a:cubicBezTo>
                    <a:pt x="31" y="864"/>
                    <a:pt x="31" y="864"/>
                    <a:pt x="31" y="864"/>
                  </a:cubicBezTo>
                  <a:cubicBezTo>
                    <a:pt x="60" y="864"/>
                    <a:pt x="60" y="864"/>
                    <a:pt x="60" y="864"/>
                  </a:cubicBezTo>
                  <a:cubicBezTo>
                    <a:pt x="90" y="864"/>
                    <a:pt x="90" y="864"/>
                    <a:pt x="119" y="864"/>
                  </a:cubicBezTo>
                  <a:cubicBezTo>
                    <a:pt x="1521" y="149"/>
                    <a:pt x="1521" y="149"/>
                    <a:pt x="1521" y="149"/>
                  </a:cubicBezTo>
                  <a:cubicBezTo>
                    <a:pt x="1550" y="179"/>
                    <a:pt x="1550" y="179"/>
                    <a:pt x="1550" y="179"/>
                  </a:cubicBezTo>
                  <a:cubicBezTo>
                    <a:pt x="1640" y="90"/>
                    <a:pt x="1640" y="90"/>
                    <a:pt x="1640" y="90"/>
                  </a:cubicBezTo>
                  <a:lnTo>
                    <a:pt x="1581" y="0"/>
                  </a:lnTo>
                </a:path>
              </a:pathLst>
            </a:custGeom>
            <a:solidFill>
              <a:srgbClr val="F9A1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gc59905eb84_0_81"/>
            <p:cNvSpPr/>
            <p:nvPr/>
          </p:nvSpPr>
          <p:spPr>
            <a:xfrm>
              <a:off x="13348406" y="6292839"/>
              <a:ext cx="869642" cy="467167"/>
            </a:xfrm>
            <a:custGeom>
              <a:rect b="b" l="l" r="r" t="t"/>
              <a:pathLst>
                <a:path extrusionOk="0" h="865" w="1610">
                  <a:moveTo>
                    <a:pt x="0" y="774"/>
                  </a:moveTo>
                  <a:lnTo>
                    <a:pt x="1042" y="864"/>
                  </a:lnTo>
                  <a:lnTo>
                    <a:pt x="1609" y="0"/>
                  </a:lnTo>
                  <a:lnTo>
                    <a:pt x="0" y="774"/>
                  </a:lnTo>
                </a:path>
              </a:pathLst>
            </a:custGeom>
            <a:solidFill>
              <a:srgbClr val="F9A1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gc59905eb84_0_81"/>
            <p:cNvSpPr/>
            <p:nvPr/>
          </p:nvSpPr>
          <p:spPr>
            <a:xfrm>
              <a:off x="13734384" y="5921011"/>
              <a:ext cx="402657" cy="838998"/>
            </a:xfrm>
            <a:custGeom>
              <a:rect b="b" l="l" r="r" t="t"/>
              <a:pathLst>
                <a:path extrusionOk="0" h="1551" w="746">
                  <a:moveTo>
                    <a:pt x="327" y="1550"/>
                  </a:moveTo>
                  <a:lnTo>
                    <a:pt x="745" y="895"/>
                  </a:lnTo>
                  <a:lnTo>
                    <a:pt x="716" y="387"/>
                  </a:lnTo>
                  <a:lnTo>
                    <a:pt x="268" y="0"/>
                  </a:lnTo>
                  <a:lnTo>
                    <a:pt x="0" y="29"/>
                  </a:lnTo>
                  <a:lnTo>
                    <a:pt x="89" y="1520"/>
                  </a:lnTo>
                  <a:lnTo>
                    <a:pt x="327" y="1550"/>
                  </a:lnTo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gc59905eb84_0_81"/>
            <p:cNvSpPr/>
            <p:nvPr/>
          </p:nvSpPr>
          <p:spPr>
            <a:xfrm>
              <a:off x="13362702" y="5921011"/>
              <a:ext cx="774340" cy="838998"/>
            </a:xfrm>
            <a:custGeom>
              <a:rect b="b" l="l" r="r" t="t"/>
              <a:pathLst>
                <a:path extrusionOk="0" h="1551" w="1432">
                  <a:moveTo>
                    <a:pt x="1013" y="1550"/>
                  </a:moveTo>
                  <a:lnTo>
                    <a:pt x="1013" y="1550"/>
                  </a:lnTo>
                  <a:cubicBezTo>
                    <a:pt x="1431" y="895"/>
                    <a:pt x="1431" y="895"/>
                    <a:pt x="1431" y="895"/>
                  </a:cubicBezTo>
                  <a:cubicBezTo>
                    <a:pt x="1402" y="387"/>
                    <a:pt x="1402" y="387"/>
                    <a:pt x="1402" y="387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30" y="60"/>
                    <a:pt x="0" y="89"/>
                    <a:pt x="0" y="149"/>
                  </a:cubicBezTo>
                  <a:cubicBezTo>
                    <a:pt x="59" y="1460"/>
                    <a:pt x="59" y="1460"/>
                    <a:pt x="59" y="1460"/>
                  </a:cubicBezTo>
                  <a:lnTo>
                    <a:pt x="1013" y="1550"/>
                  </a:lnTo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gc59905eb84_0_81"/>
            <p:cNvSpPr/>
            <p:nvPr/>
          </p:nvSpPr>
          <p:spPr>
            <a:xfrm>
              <a:off x="13765359" y="6035420"/>
              <a:ext cx="226345" cy="64356"/>
            </a:xfrm>
            <a:custGeom>
              <a:rect b="b" l="l" r="r" t="t"/>
              <a:pathLst>
                <a:path extrusionOk="0" h="120" w="419">
                  <a:moveTo>
                    <a:pt x="418" y="89"/>
                  </a:moveTo>
                  <a:lnTo>
                    <a:pt x="0" y="119"/>
                  </a:lnTo>
                  <a:lnTo>
                    <a:pt x="0" y="29"/>
                  </a:lnTo>
                  <a:lnTo>
                    <a:pt x="418" y="0"/>
                  </a:lnTo>
                  <a:lnTo>
                    <a:pt x="418" y="89"/>
                  </a:ln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gc59905eb84_0_81"/>
            <p:cNvSpPr/>
            <p:nvPr/>
          </p:nvSpPr>
          <p:spPr>
            <a:xfrm>
              <a:off x="13765359" y="6116459"/>
              <a:ext cx="290675" cy="47670"/>
            </a:xfrm>
            <a:custGeom>
              <a:rect b="b" l="l" r="r" t="t"/>
              <a:pathLst>
                <a:path extrusionOk="0" h="90" w="538">
                  <a:moveTo>
                    <a:pt x="537" y="60"/>
                  </a:moveTo>
                  <a:lnTo>
                    <a:pt x="0" y="89"/>
                  </a:lnTo>
                  <a:lnTo>
                    <a:pt x="0" y="29"/>
                  </a:lnTo>
                  <a:lnTo>
                    <a:pt x="537" y="0"/>
                  </a:lnTo>
                  <a:lnTo>
                    <a:pt x="537" y="60"/>
                  </a:ln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gc59905eb84_0_81"/>
            <p:cNvSpPr/>
            <p:nvPr/>
          </p:nvSpPr>
          <p:spPr>
            <a:xfrm>
              <a:off x="13782036" y="6180815"/>
              <a:ext cx="273997" cy="64354"/>
            </a:xfrm>
            <a:custGeom>
              <a:rect b="b" l="l" r="r" t="t"/>
              <a:pathLst>
                <a:path extrusionOk="0" h="120" w="508">
                  <a:moveTo>
                    <a:pt x="507" y="89"/>
                  </a:moveTo>
                  <a:lnTo>
                    <a:pt x="0" y="119"/>
                  </a:lnTo>
                  <a:lnTo>
                    <a:pt x="0" y="29"/>
                  </a:lnTo>
                  <a:lnTo>
                    <a:pt x="507" y="0"/>
                  </a:lnTo>
                  <a:lnTo>
                    <a:pt x="507" y="89"/>
                  </a:ln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gc59905eb84_0_81"/>
            <p:cNvSpPr/>
            <p:nvPr/>
          </p:nvSpPr>
          <p:spPr>
            <a:xfrm>
              <a:off x="13782036" y="6259470"/>
              <a:ext cx="290675" cy="47670"/>
            </a:xfrm>
            <a:custGeom>
              <a:rect b="b" l="l" r="r" t="t"/>
              <a:pathLst>
                <a:path extrusionOk="0" h="90" w="538">
                  <a:moveTo>
                    <a:pt x="537" y="60"/>
                  </a:moveTo>
                  <a:lnTo>
                    <a:pt x="0" y="89"/>
                  </a:lnTo>
                  <a:lnTo>
                    <a:pt x="0" y="30"/>
                  </a:lnTo>
                  <a:lnTo>
                    <a:pt x="507" y="0"/>
                  </a:lnTo>
                  <a:lnTo>
                    <a:pt x="537" y="60"/>
                  </a:ln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gc59905eb84_0_81"/>
            <p:cNvSpPr/>
            <p:nvPr/>
          </p:nvSpPr>
          <p:spPr>
            <a:xfrm>
              <a:off x="13782036" y="6323826"/>
              <a:ext cx="290675" cy="64354"/>
            </a:xfrm>
            <a:custGeom>
              <a:rect b="b" l="l" r="r" t="t"/>
              <a:pathLst>
                <a:path extrusionOk="0" h="120" w="538">
                  <a:moveTo>
                    <a:pt x="537" y="90"/>
                  </a:moveTo>
                  <a:lnTo>
                    <a:pt x="0" y="119"/>
                  </a:lnTo>
                  <a:lnTo>
                    <a:pt x="0" y="30"/>
                  </a:lnTo>
                  <a:lnTo>
                    <a:pt x="537" y="0"/>
                  </a:lnTo>
                  <a:lnTo>
                    <a:pt x="537" y="90"/>
                  </a:ln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gc59905eb84_0_81"/>
            <p:cNvSpPr/>
            <p:nvPr/>
          </p:nvSpPr>
          <p:spPr>
            <a:xfrm>
              <a:off x="13782036" y="6404865"/>
              <a:ext cx="290675" cy="64354"/>
            </a:xfrm>
            <a:custGeom>
              <a:rect b="b" l="l" r="r" t="t"/>
              <a:pathLst>
                <a:path extrusionOk="0" h="120" w="538">
                  <a:moveTo>
                    <a:pt x="537" y="88"/>
                  </a:moveTo>
                  <a:lnTo>
                    <a:pt x="30" y="119"/>
                  </a:lnTo>
                  <a:lnTo>
                    <a:pt x="0" y="29"/>
                  </a:lnTo>
                  <a:lnTo>
                    <a:pt x="537" y="0"/>
                  </a:lnTo>
                  <a:lnTo>
                    <a:pt x="537" y="88"/>
                  </a:ln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gc59905eb84_0_81"/>
            <p:cNvSpPr/>
            <p:nvPr/>
          </p:nvSpPr>
          <p:spPr>
            <a:xfrm>
              <a:off x="13798716" y="6631298"/>
              <a:ext cx="192988" cy="47670"/>
            </a:xfrm>
            <a:custGeom>
              <a:rect b="b" l="l" r="r" t="t"/>
              <a:pathLst>
                <a:path extrusionOk="0" h="90" w="359">
                  <a:moveTo>
                    <a:pt x="358" y="0"/>
                  </a:moveTo>
                  <a:lnTo>
                    <a:pt x="0" y="0"/>
                  </a:lnTo>
                  <a:lnTo>
                    <a:pt x="0" y="89"/>
                  </a:lnTo>
                  <a:lnTo>
                    <a:pt x="298" y="89"/>
                  </a:lnTo>
                  <a:lnTo>
                    <a:pt x="358" y="0"/>
                  </a:lnTo>
                </a:path>
              </a:pathLst>
            </a:custGeom>
            <a:solidFill>
              <a:srgbClr val="F0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gc59905eb84_0_81"/>
            <p:cNvSpPr/>
            <p:nvPr/>
          </p:nvSpPr>
          <p:spPr>
            <a:xfrm>
              <a:off x="13798716" y="6550258"/>
              <a:ext cx="243023" cy="64356"/>
            </a:xfrm>
            <a:custGeom>
              <a:rect b="b" l="l" r="r" t="t"/>
              <a:pathLst>
                <a:path extrusionOk="0" h="120" w="448">
                  <a:moveTo>
                    <a:pt x="447" y="0"/>
                  </a:moveTo>
                  <a:lnTo>
                    <a:pt x="0" y="29"/>
                  </a:lnTo>
                  <a:lnTo>
                    <a:pt x="0" y="119"/>
                  </a:lnTo>
                  <a:lnTo>
                    <a:pt x="388" y="89"/>
                  </a:lnTo>
                  <a:lnTo>
                    <a:pt x="447" y="0"/>
                  </a:lnTo>
                </a:path>
              </a:pathLst>
            </a:custGeom>
            <a:solidFill>
              <a:srgbClr val="F0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gc59905eb84_0_81"/>
            <p:cNvSpPr/>
            <p:nvPr/>
          </p:nvSpPr>
          <p:spPr>
            <a:xfrm>
              <a:off x="13798716" y="6485904"/>
              <a:ext cx="273996" cy="50053"/>
            </a:xfrm>
            <a:custGeom>
              <a:rect b="b" l="l" r="r" t="t"/>
              <a:pathLst>
                <a:path extrusionOk="0" h="91" w="508">
                  <a:moveTo>
                    <a:pt x="507" y="30"/>
                  </a:moveTo>
                  <a:lnTo>
                    <a:pt x="507" y="0"/>
                  </a:lnTo>
                  <a:lnTo>
                    <a:pt x="0" y="30"/>
                  </a:lnTo>
                  <a:lnTo>
                    <a:pt x="0" y="90"/>
                  </a:lnTo>
                  <a:lnTo>
                    <a:pt x="477" y="60"/>
                  </a:lnTo>
                  <a:lnTo>
                    <a:pt x="507" y="30"/>
                  </a:lnTo>
                </a:path>
              </a:pathLst>
            </a:custGeom>
            <a:solidFill>
              <a:srgbClr val="F0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gc59905eb84_0_81"/>
            <p:cNvSpPr/>
            <p:nvPr/>
          </p:nvSpPr>
          <p:spPr>
            <a:xfrm>
              <a:off x="13427031" y="6049721"/>
              <a:ext cx="290675" cy="64356"/>
            </a:xfrm>
            <a:custGeom>
              <a:rect b="b" l="l" r="r" t="t"/>
              <a:pathLst>
                <a:path extrusionOk="0" h="121" w="538">
                  <a:moveTo>
                    <a:pt x="537" y="90"/>
                  </a:moveTo>
                  <a:lnTo>
                    <a:pt x="30" y="120"/>
                  </a:lnTo>
                  <a:lnTo>
                    <a:pt x="0" y="30"/>
                  </a:lnTo>
                  <a:lnTo>
                    <a:pt x="537" y="0"/>
                  </a:lnTo>
                  <a:lnTo>
                    <a:pt x="537" y="90"/>
                  </a:lnTo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gc59905eb84_0_81"/>
            <p:cNvSpPr/>
            <p:nvPr/>
          </p:nvSpPr>
          <p:spPr>
            <a:xfrm>
              <a:off x="13443709" y="6130760"/>
              <a:ext cx="273997" cy="50054"/>
            </a:xfrm>
            <a:custGeom>
              <a:rect b="b" l="l" r="r" t="t"/>
              <a:pathLst>
                <a:path extrusionOk="0" h="91" w="508">
                  <a:moveTo>
                    <a:pt x="507" y="60"/>
                  </a:moveTo>
                  <a:lnTo>
                    <a:pt x="0" y="90"/>
                  </a:lnTo>
                  <a:lnTo>
                    <a:pt x="0" y="31"/>
                  </a:lnTo>
                  <a:lnTo>
                    <a:pt x="507" y="0"/>
                  </a:lnTo>
                  <a:lnTo>
                    <a:pt x="507" y="60"/>
                  </a:lnTo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gc59905eb84_0_81"/>
            <p:cNvSpPr/>
            <p:nvPr/>
          </p:nvSpPr>
          <p:spPr>
            <a:xfrm>
              <a:off x="13443709" y="6195116"/>
              <a:ext cx="290675" cy="64354"/>
            </a:xfrm>
            <a:custGeom>
              <a:rect b="b" l="l" r="r" t="t"/>
              <a:pathLst>
                <a:path extrusionOk="0" h="121" w="538">
                  <a:moveTo>
                    <a:pt x="537" y="90"/>
                  </a:moveTo>
                  <a:lnTo>
                    <a:pt x="0" y="120"/>
                  </a:lnTo>
                  <a:lnTo>
                    <a:pt x="0" y="31"/>
                  </a:lnTo>
                  <a:lnTo>
                    <a:pt x="507" y="0"/>
                  </a:lnTo>
                  <a:lnTo>
                    <a:pt x="537" y="90"/>
                  </a:lnTo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gc59905eb84_0_81"/>
            <p:cNvSpPr/>
            <p:nvPr/>
          </p:nvSpPr>
          <p:spPr>
            <a:xfrm>
              <a:off x="13443709" y="6276155"/>
              <a:ext cx="290675" cy="47670"/>
            </a:xfrm>
            <a:custGeom>
              <a:rect b="b" l="l" r="r" t="t"/>
              <a:pathLst>
                <a:path extrusionOk="0" h="90" w="538">
                  <a:moveTo>
                    <a:pt x="537" y="59"/>
                  </a:moveTo>
                  <a:lnTo>
                    <a:pt x="0" y="89"/>
                  </a:lnTo>
                  <a:lnTo>
                    <a:pt x="0" y="30"/>
                  </a:lnTo>
                  <a:lnTo>
                    <a:pt x="537" y="0"/>
                  </a:lnTo>
                  <a:lnTo>
                    <a:pt x="537" y="59"/>
                  </a:lnTo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gc59905eb84_0_81"/>
            <p:cNvSpPr/>
            <p:nvPr/>
          </p:nvSpPr>
          <p:spPr>
            <a:xfrm>
              <a:off x="13443709" y="6340509"/>
              <a:ext cx="290675" cy="64356"/>
            </a:xfrm>
            <a:custGeom>
              <a:rect b="b" l="l" r="r" t="t"/>
              <a:pathLst>
                <a:path extrusionOk="0" h="121" w="538">
                  <a:moveTo>
                    <a:pt x="537" y="89"/>
                  </a:moveTo>
                  <a:lnTo>
                    <a:pt x="30" y="120"/>
                  </a:lnTo>
                  <a:lnTo>
                    <a:pt x="0" y="30"/>
                  </a:lnTo>
                  <a:lnTo>
                    <a:pt x="537" y="0"/>
                  </a:lnTo>
                  <a:lnTo>
                    <a:pt x="537" y="89"/>
                  </a:lnTo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gc59905eb84_0_81"/>
            <p:cNvSpPr/>
            <p:nvPr/>
          </p:nvSpPr>
          <p:spPr>
            <a:xfrm>
              <a:off x="13460388" y="6421549"/>
              <a:ext cx="273996" cy="64356"/>
            </a:xfrm>
            <a:custGeom>
              <a:rect b="b" l="l" r="r" t="t"/>
              <a:pathLst>
                <a:path extrusionOk="0" h="120" w="508">
                  <a:moveTo>
                    <a:pt x="507" y="90"/>
                  </a:moveTo>
                  <a:lnTo>
                    <a:pt x="0" y="119"/>
                  </a:lnTo>
                  <a:lnTo>
                    <a:pt x="0" y="30"/>
                  </a:lnTo>
                  <a:lnTo>
                    <a:pt x="507" y="0"/>
                  </a:lnTo>
                  <a:lnTo>
                    <a:pt x="507" y="90"/>
                  </a:lnTo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gc59905eb84_0_81"/>
            <p:cNvSpPr/>
            <p:nvPr/>
          </p:nvSpPr>
          <p:spPr>
            <a:xfrm>
              <a:off x="13460388" y="6502588"/>
              <a:ext cx="290675" cy="50054"/>
            </a:xfrm>
            <a:custGeom>
              <a:rect b="b" l="l" r="r" t="t"/>
              <a:pathLst>
                <a:path extrusionOk="0" h="91" w="538">
                  <a:moveTo>
                    <a:pt x="537" y="60"/>
                  </a:moveTo>
                  <a:lnTo>
                    <a:pt x="0" y="90"/>
                  </a:lnTo>
                  <a:lnTo>
                    <a:pt x="0" y="30"/>
                  </a:lnTo>
                  <a:lnTo>
                    <a:pt x="537" y="0"/>
                  </a:lnTo>
                  <a:lnTo>
                    <a:pt x="537" y="60"/>
                  </a:lnTo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gc59905eb84_0_81"/>
            <p:cNvSpPr/>
            <p:nvPr/>
          </p:nvSpPr>
          <p:spPr>
            <a:xfrm>
              <a:off x="13460388" y="6566944"/>
              <a:ext cx="290675" cy="64354"/>
            </a:xfrm>
            <a:custGeom>
              <a:rect b="b" l="l" r="r" t="t"/>
              <a:pathLst>
                <a:path extrusionOk="0" h="121" w="538">
                  <a:moveTo>
                    <a:pt x="537" y="90"/>
                  </a:moveTo>
                  <a:lnTo>
                    <a:pt x="0" y="120"/>
                  </a:lnTo>
                  <a:lnTo>
                    <a:pt x="0" y="30"/>
                  </a:lnTo>
                  <a:lnTo>
                    <a:pt x="537" y="0"/>
                  </a:lnTo>
                  <a:lnTo>
                    <a:pt x="537" y="90"/>
                  </a:lnTo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gc59905eb84_0_81"/>
            <p:cNvSpPr/>
            <p:nvPr/>
          </p:nvSpPr>
          <p:spPr>
            <a:xfrm>
              <a:off x="13477066" y="6631298"/>
              <a:ext cx="273997" cy="64356"/>
            </a:xfrm>
            <a:custGeom>
              <a:rect b="b" l="l" r="r" t="t"/>
              <a:pathLst>
                <a:path extrusionOk="0" h="120" w="508">
                  <a:moveTo>
                    <a:pt x="507" y="89"/>
                  </a:moveTo>
                  <a:lnTo>
                    <a:pt x="0" y="119"/>
                  </a:lnTo>
                  <a:lnTo>
                    <a:pt x="0" y="29"/>
                  </a:lnTo>
                  <a:lnTo>
                    <a:pt x="507" y="0"/>
                  </a:lnTo>
                  <a:lnTo>
                    <a:pt x="507" y="89"/>
                  </a:lnTo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gc59905eb84_0_81"/>
            <p:cNvSpPr/>
            <p:nvPr/>
          </p:nvSpPr>
          <p:spPr>
            <a:xfrm>
              <a:off x="13894019" y="6002051"/>
              <a:ext cx="226345" cy="209749"/>
            </a:xfrm>
            <a:custGeom>
              <a:rect b="b" l="l" r="r" t="t"/>
              <a:pathLst>
                <a:path extrusionOk="0" h="389" w="419">
                  <a:moveTo>
                    <a:pt x="29" y="0"/>
                  </a:moveTo>
                  <a:lnTo>
                    <a:pt x="29" y="0"/>
                  </a:lnTo>
                  <a:cubicBezTo>
                    <a:pt x="29" y="238"/>
                    <a:pt x="29" y="238"/>
                    <a:pt x="29" y="238"/>
                  </a:cubicBezTo>
                  <a:cubicBezTo>
                    <a:pt x="29" y="238"/>
                    <a:pt x="0" y="388"/>
                    <a:pt x="149" y="357"/>
                  </a:cubicBezTo>
                  <a:cubicBezTo>
                    <a:pt x="418" y="238"/>
                    <a:pt x="418" y="238"/>
                    <a:pt x="418" y="238"/>
                  </a:cubicBezTo>
                  <a:lnTo>
                    <a:pt x="29" y="0"/>
                  </a:lnTo>
                </a:path>
              </a:pathLst>
            </a:custGeom>
            <a:solidFill>
              <a:srgbClr val="F0EF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gc59905eb84_0_81"/>
            <p:cNvSpPr/>
            <p:nvPr/>
          </p:nvSpPr>
          <p:spPr>
            <a:xfrm>
              <a:off x="13846367" y="5921011"/>
              <a:ext cx="273996" cy="243118"/>
            </a:xfrm>
            <a:custGeom>
              <a:rect b="b" l="l" r="r" t="t"/>
              <a:pathLst>
                <a:path extrusionOk="0" h="448" w="509">
                  <a:moveTo>
                    <a:pt x="60" y="0"/>
                  </a:moveTo>
                  <a:lnTo>
                    <a:pt x="60" y="0"/>
                  </a:lnTo>
                  <a:cubicBezTo>
                    <a:pt x="31" y="298"/>
                    <a:pt x="31" y="298"/>
                    <a:pt x="31" y="298"/>
                  </a:cubicBezTo>
                  <a:cubicBezTo>
                    <a:pt x="31" y="298"/>
                    <a:pt x="0" y="447"/>
                    <a:pt x="179" y="447"/>
                  </a:cubicBezTo>
                  <a:cubicBezTo>
                    <a:pt x="508" y="387"/>
                    <a:pt x="508" y="387"/>
                    <a:pt x="508" y="387"/>
                  </a:cubicBezTo>
                  <a:lnTo>
                    <a:pt x="60" y="0"/>
                  </a:lnTo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gc59905eb84_0_81"/>
            <p:cNvSpPr/>
            <p:nvPr/>
          </p:nvSpPr>
          <p:spPr>
            <a:xfrm>
              <a:off x="15696158" y="6566944"/>
              <a:ext cx="1353309" cy="467168"/>
            </a:xfrm>
            <a:custGeom>
              <a:rect b="b" l="l" r="r" t="t"/>
              <a:pathLst>
                <a:path extrusionOk="0" h="866" w="2506">
                  <a:moveTo>
                    <a:pt x="2505" y="299"/>
                  </a:moveTo>
                  <a:lnTo>
                    <a:pt x="1103" y="239"/>
                  </a:lnTo>
                  <a:lnTo>
                    <a:pt x="1432" y="865"/>
                  </a:lnTo>
                  <a:lnTo>
                    <a:pt x="0" y="567"/>
                  </a:lnTo>
                  <a:lnTo>
                    <a:pt x="984" y="567"/>
                  </a:lnTo>
                  <a:lnTo>
                    <a:pt x="746" y="0"/>
                  </a:lnTo>
                  <a:lnTo>
                    <a:pt x="2505" y="299"/>
                  </a:lnTo>
                </a:path>
              </a:pathLst>
            </a:custGeom>
            <a:solidFill>
              <a:srgbClr val="4EC3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gc59905eb84_0_81"/>
            <p:cNvSpPr/>
            <p:nvPr/>
          </p:nvSpPr>
          <p:spPr>
            <a:xfrm>
              <a:off x="15762870" y="5825671"/>
              <a:ext cx="1305658" cy="581578"/>
            </a:xfrm>
            <a:custGeom>
              <a:rect b="b" l="l" r="r" t="t"/>
              <a:pathLst>
                <a:path extrusionOk="0" h="1075" w="2415">
                  <a:moveTo>
                    <a:pt x="2414" y="954"/>
                  </a:moveTo>
                  <a:lnTo>
                    <a:pt x="1132" y="358"/>
                  </a:lnTo>
                  <a:lnTo>
                    <a:pt x="1222" y="1074"/>
                  </a:lnTo>
                  <a:lnTo>
                    <a:pt x="0" y="268"/>
                  </a:lnTo>
                  <a:lnTo>
                    <a:pt x="894" y="626"/>
                  </a:lnTo>
                  <a:lnTo>
                    <a:pt x="894" y="0"/>
                  </a:lnTo>
                  <a:lnTo>
                    <a:pt x="2414" y="954"/>
                  </a:lnTo>
                </a:path>
              </a:pathLst>
            </a:custGeom>
            <a:solidFill>
              <a:srgbClr val="4EC3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gc59905eb84_0_81"/>
            <p:cNvSpPr/>
            <p:nvPr/>
          </p:nvSpPr>
          <p:spPr>
            <a:xfrm>
              <a:off x="15793844" y="7227176"/>
              <a:ext cx="1207969" cy="612562"/>
            </a:xfrm>
            <a:custGeom>
              <a:rect b="b" l="l" r="r" t="t"/>
              <a:pathLst>
                <a:path extrusionOk="0" h="1135" w="2237">
                  <a:moveTo>
                    <a:pt x="2236" y="0"/>
                  </a:moveTo>
                  <a:lnTo>
                    <a:pt x="924" y="448"/>
                  </a:lnTo>
                  <a:lnTo>
                    <a:pt x="1431" y="895"/>
                  </a:lnTo>
                  <a:lnTo>
                    <a:pt x="0" y="1134"/>
                  </a:lnTo>
                  <a:lnTo>
                    <a:pt x="924" y="776"/>
                  </a:lnTo>
                  <a:lnTo>
                    <a:pt x="506" y="329"/>
                  </a:lnTo>
                  <a:lnTo>
                    <a:pt x="2236" y="0"/>
                  </a:lnTo>
                </a:path>
              </a:pathLst>
            </a:custGeom>
            <a:solidFill>
              <a:srgbClr val="4EC3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gc59905eb84_0_81"/>
            <p:cNvSpPr/>
            <p:nvPr/>
          </p:nvSpPr>
          <p:spPr>
            <a:xfrm>
              <a:off x="17082820" y="8514272"/>
              <a:ext cx="757662" cy="612562"/>
            </a:xfrm>
            <a:custGeom>
              <a:rect b="b" l="l" r="r" t="t"/>
              <a:pathLst>
                <a:path extrusionOk="0" h="1135" w="1403">
                  <a:moveTo>
                    <a:pt x="1163" y="0"/>
                  </a:moveTo>
                  <a:lnTo>
                    <a:pt x="1163" y="0"/>
                  </a:lnTo>
                  <a:cubicBezTo>
                    <a:pt x="209" y="0"/>
                    <a:pt x="209" y="0"/>
                    <a:pt x="209" y="0"/>
                  </a:cubicBezTo>
                  <a:cubicBezTo>
                    <a:pt x="90" y="0"/>
                    <a:pt x="0" y="90"/>
                    <a:pt x="0" y="209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776"/>
                    <a:pt x="90" y="865"/>
                    <a:pt x="209" y="895"/>
                  </a:cubicBezTo>
                  <a:cubicBezTo>
                    <a:pt x="60" y="1134"/>
                    <a:pt x="60" y="1134"/>
                    <a:pt x="60" y="1134"/>
                  </a:cubicBezTo>
                  <a:cubicBezTo>
                    <a:pt x="418" y="895"/>
                    <a:pt x="418" y="895"/>
                    <a:pt x="418" y="895"/>
                  </a:cubicBezTo>
                  <a:cubicBezTo>
                    <a:pt x="1163" y="895"/>
                    <a:pt x="1163" y="895"/>
                    <a:pt x="1163" y="895"/>
                  </a:cubicBezTo>
                  <a:cubicBezTo>
                    <a:pt x="1282" y="895"/>
                    <a:pt x="1402" y="776"/>
                    <a:pt x="1402" y="657"/>
                  </a:cubicBezTo>
                  <a:cubicBezTo>
                    <a:pt x="1402" y="209"/>
                    <a:pt x="1402" y="209"/>
                    <a:pt x="1402" y="209"/>
                  </a:cubicBezTo>
                  <a:cubicBezTo>
                    <a:pt x="1402" y="90"/>
                    <a:pt x="1282" y="0"/>
                    <a:pt x="1163" y="0"/>
                  </a:cubicBezTo>
                </a:path>
              </a:pathLst>
            </a:custGeom>
            <a:solidFill>
              <a:srgbClr val="EDF0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gc59905eb84_0_81"/>
            <p:cNvSpPr/>
            <p:nvPr/>
          </p:nvSpPr>
          <p:spPr>
            <a:xfrm>
              <a:off x="17404469" y="8628680"/>
              <a:ext cx="436012" cy="371828"/>
            </a:xfrm>
            <a:custGeom>
              <a:rect b="b" l="l" r="r" t="t"/>
              <a:pathLst>
                <a:path extrusionOk="0" h="687" w="807">
                  <a:moveTo>
                    <a:pt x="806" y="0"/>
                  </a:moveTo>
                  <a:lnTo>
                    <a:pt x="806" y="0"/>
                  </a:lnTo>
                  <a:cubicBezTo>
                    <a:pt x="567" y="0"/>
                    <a:pt x="567" y="0"/>
                    <a:pt x="567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20" y="0"/>
                    <a:pt x="0" y="90"/>
                    <a:pt x="0" y="20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180" y="656"/>
                    <a:pt x="180" y="656"/>
                    <a:pt x="180" y="656"/>
                  </a:cubicBezTo>
                  <a:cubicBezTo>
                    <a:pt x="329" y="567"/>
                    <a:pt x="329" y="567"/>
                    <a:pt x="329" y="567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686" y="567"/>
                    <a:pt x="776" y="477"/>
                    <a:pt x="776" y="358"/>
                  </a:cubicBezTo>
                  <a:cubicBezTo>
                    <a:pt x="776" y="239"/>
                    <a:pt x="776" y="239"/>
                    <a:pt x="776" y="239"/>
                  </a:cubicBezTo>
                  <a:cubicBezTo>
                    <a:pt x="806" y="239"/>
                    <a:pt x="806" y="239"/>
                    <a:pt x="806" y="239"/>
                  </a:cubicBezTo>
                  <a:lnTo>
                    <a:pt x="806" y="0"/>
                  </a:lnTo>
                </a:path>
              </a:pathLst>
            </a:custGeom>
            <a:solidFill>
              <a:srgbClr val="D3D5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gc59905eb84_0_81"/>
            <p:cNvSpPr/>
            <p:nvPr/>
          </p:nvSpPr>
          <p:spPr>
            <a:xfrm>
              <a:off x="17452120" y="8659667"/>
              <a:ext cx="757662" cy="612561"/>
            </a:xfrm>
            <a:custGeom>
              <a:rect b="b" l="l" r="r" t="t"/>
              <a:pathLst>
                <a:path extrusionOk="0" h="1134" w="1403">
                  <a:moveTo>
                    <a:pt x="1193" y="0"/>
                  </a:moveTo>
                  <a:lnTo>
                    <a:pt x="1193" y="0"/>
                  </a:lnTo>
                  <a:cubicBezTo>
                    <a:pt x="209" y="0"/>
                    <a:pt x="209" y="0"/>
                    <a:pt x="209" y="0"/>
                  </a:cubicBezTo>
                  <a:cubicBezTo>
                    <a:pt x="90" y="0"/>
                    <a:pt x="0" y="89"/>
                    <a:pt x="0" y="208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775"/>
                    <a:pt x="90" y="865"/>
                    <a:pt x="209" y="865"/>
                  </a:cubicBezTo>
                  <a:cubicBezTo>
                    <a:pt x="328" y="865"/>
                    <a:pt x="328" y="865"/>
                    <a:pt x="328" y="865"/>
                  </a:cubicBezTo>
                  <a:cubicBezTo>
                    <a:pt x="686" y="1133"/>
                    <a:pt x="686" y="1133"/>
                    <a:pt x="686" y="1133"/>
                  </a:cubicBezTo>
                  <a:cubicBezTo>
                    <a:pt x="567" y="865"/>
                    <a:pt x="567" y="865"/>
                    <a:pt x="567" y="865"/>
                  </a:cubicBezTo>
                  <a:cubicBezTo>
                    <a:pt x="1193" y="865"/>
                    <a:pt x="1193" y="865"/>
                    <a:pt x="1193" y="865"/>
                  </a:cubicBezTo>
                  <a:cubicBezTo>
                    <a:pt x="1312" y="865"/>
                    <a:pt x="1402" y="775"/>
                    <a:pt x="1402" y="656"/>
                  </a:cubicBezTo>
                  <a:cubicBezTo>
                    <a:pt x="1402" y="208"/>
                    <a:pt x="1402" y="208"/>
                    <a:pt x="1402" y="208"/>
                  </a:cubicBezTo>
                  <a:cubicBezTo>
                    <a:pt x="1402" y="89"/>
                    <a:pt x="1312" y="0"/>
                    <a:pt x="119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gc59905eb84_0_81"/>
            <p:cNvSpPr/>
            <p:nvPr/>
          </p:nvSpPr>
          <p:spPr>
            <a:xfrm>
              <a:off x="17661788" y="8933770"/>
              <a:ext cx="97687" cy="97725"/>
            </a:xfrm>
            <a:custGeom>
              <a:rect b="b" l="l" r="r" t="t"/>
              <a:pathLst>
                <a:path extrusionOk="0" h="179" w="181">
                  <a:moveTo>
                    <a:pt x="180" y="89"/>
                  </a:moveTo>
                  <a:lnTo>
                    <a:pt x="180" y="89"/>
                  </a:lnTo>
                  <a:cubicBezTo>
                    <a:pt x="180" y="149"/>
                    <a:pt x="120" y="178"/>
                    <a:pt x="90" y="178"/>
                  </a:cubicBezTo>
                  <a:cubicBezTo>
                    <a:pt x="30" y="178"/>
                    <a:pt x="0" y="149"/>
                    <a:pt x="0" y="89"/>
                  </a:cubicBezTo>
                  <a:cubicBezTo>
                    <a:pt x="0" y="29"/>
                    <a:pt x="30" y="0"/>
                    <a:pt x="90" y="0"/>
                  </a:cubicBezTo>
                  <a:cubicBezTo>
                    <a:pt x="120" y="0"/>
                    <a:pt x="180" y="29"/>
                    <a:pt x="180" y="89"/>
                  </a:cubicBezTo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gc59905eb84_0_81"/>
            <p:cNvSpPr/>
            <p:nvPr/>
          </p:nvSpPr>
          <p:spPr>
            <a:xfrm>
              <a:off x="17807125" y="8933770"/>
              <a:ext cx="97685" cy="97725"/>
            </a:xfrm>
            <a:custGeom>
              <a:rect b="b" l="l" r="r" t="t"/>
              <a:pathLst>
                <a:path extrusionOk="0" h="179" w="181">
                  <a:moveTo>
                    <a:pt x="180" y="89"/>
                  </a:moveTo>
                  <a:lnTo>
                    <a:pt x="180" y="89"/>
                  </a:lnTo>
                  <a:cubicBezTo>
                    <a:pt x="180" y="149"/>
                    <a:pt x="150" y="178"/>
                    <a:pt x="90" y="178"/>
                  </a:cubicBezTo>
                  <a:cubicBezTo>
                    <a:pt x="31" y="178"/>
                    <a:pt x="0" y="149"/>
                    <a:pt x="0" y="89"/>
                  </a:cubicBezTo>
                  <a:cubicBezTo>
                    <a:pt x="0" y="29"/>
                    <a:pt x="31" y="0"/>
                    <a:pt x="90" y="0"/>
                  </a:cubicBezTo>
                  <a:cubicBezTo>
                    <a:pt x="150" y="0"/>
                    <a:pt x="180" y="29"/>
                    <a:pt x="180" y="89"/>
                  </a:cubicBezTo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gc59905eb84_0_81"/>
            <p:cNvSpPr/>
            <p:nvPr/>
          </p:nvSpPr>
          <p:spPr>
            <a:xfrm>
              <a:off x="17952463" y="8933770"/>
              <a:ext cx="97687" cy="97725"/>
            </a:xfrm>
            <a:custGeom>
              <a:rect b="b" l="l" r="r" t="t"/>
              <a:pathLst>
                <a:path extrusionOk="0" h="179" w="180">
                  <a:moveTo>
                    <a:pt x="179" y="89"/>
                  </a:moveTo>
                  <a:lnTo>
                    <a:pt x="179" y="89"/>
                  </a:lnTo>
                  <a:cubicBezTo>
                    <a:pt x="179" y="149"/>
                    <a:pt x="149" y="178"/>
                    <a:pt x="89" y="178"/>
                  </a:cubicBezTo>
                  <a:cubicBezTo>
                    <a:pt x="60" y="178"/>
                    <a:pt x="0" y="149"/>
                    <a:pt x="0" y="89"/>
                  </a:cubicBezTo>
                  <a:cubicBezTo>
                    <a:pt x="0" y="29"/>
                    <a:pt x="60" y="0"/>
                    <a:pt x="89" y="0"/>
                  </a:cubicBezTo>
                  <a:cubicBezTo>
                    <a:pt x="149" y="0"/>
                    <a:pt x="179" y="29"/>
                    <a:pt x="179" y="89"/>
                  </a:cubicBezTo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gc59905eb84_0_81"/>
            <p:cNvSpPr/>
            <p:nvPr/>
          </p:nvSpPr>
          <p:spPr>
            <a:xfrm>
              <a:off x="14795542" y="6631298"/>
              <a:ext cx="981623" cy="707904"/>
            </a:xfrm>
            <a:custGeom>
              <a:rect b="b" l="l" r="r" t="t"/>
              <a:pathLst>
                <a:path extrusionOk="0" h="1311" w="1819">
                  <a:moveTo>
                    <a:pt x="1818" y="29"/>
                  </a:moveTo>
                  <a:lnTo>
                    <a:pt x="1818" y="29"/>
                  </a:lnTo>
                  <a:cubicBezTo>
                    <a:pt x="1818" y="0"/>
                    <a:pt x="1818" y="0"/>
                    <a:pt x="1818" y="0"/>
                  </a:cubicBezTo>
                  <a:cubicBezTo>
                    <a:pt x="1729" y="0"/>
                    <a:pt x="1729" y="0"/>
                    <a:pt x="1729" y="0"/>
                  </a:cubicBezTo>
                  <a:cubicBezTo>
                    <a:pt x="1699" y="0"/>
                    <a:pt x="1699" y="0"/>
                    <a:pt x="1699" y="0"/>
                  </a:cubicBezTo>
                  <a:cubicBezTo>
                    <a:pt x="745" y="0"/>
                    <a:pt x="745" y="0"/>
                    <a:pt x="745" y="0"/>
                  </a:cubicBezTo>
                  <a:lnTo>
                    <a:pt x="745" y="0"/>
                  </a:lnTo>
                  <a:cubicBezTo>
                    <a:pt x="566" y="923"/>
                    <a:pt x="566" y="923"/>
                    <a:pt x="566" y="923"/>
                  </a:cubicBezTo>
                  <a:cubicBezTo>
                    <a:pt x="506" y="863"/>
                    <a:pt x="417" y="834"/>
                    <a:pt x="297" y="834"/>
                  </a:cubicBezTo>
                  <a:cubicBezTo>
                    <a:pt x="119" y="834"/>
                    <a:pt x="0" y="923"/>
                    <a:pt x="0" y="1072"/>
                  </a:cubicBezTo>
                  <a:cubicBezTo>
                    <a:pt x="0" y="1191"/>
                    <a:pt x="119" y="1281"/>
                    <a:pt x="297" y="1281"/>
                  </a:cubicBezTo>
                  <a:cubicBezTo>
                    <a:pt x="477" y="1281"/>
                    <a:pt x="596" y="1191"/>
                    <a:pt x="596" y="1072"/>
                  </a:cubicBezTo>
                  <a:cubicBezTo>
                    <a:pt x="596" y="1042"/>
                    <a:pt x="596" y="1042"/>
                    <a:pt x="596" y="1042"/>
                  </a:cubicBezTo>
                  <a:cubicBezTo>
                    <a:pt x="745" y="298"/>
                    <a:pt x="745" y="298"/>
                    <a:pt x="745" y="298"/>
                  </a:cubicBezTo>
                  <a:cubicBezTo>
                    <a:pt x="1669" y="298"/>
                    <a:pt x="1669" y="298"/>
                    <a:pt x="1669" y="298"/>
                  </a:cubicBezTo>
                  <a:cubicBezTo>
                    <a:pt x="1550" y="953"/>
                    <a:pt x="1550" y="953"/>
                    <a:pt x="1550" y="953"/>
                  </a:cubicBezTo>
                  <a:cubicBezTo>
                    <a:pt x="1490" y="893"/>
                    <a:pt x="1400" y="834"/>
                    <a:pt x="1281" y="834"/>
                  </a:cubicBezTo>
                  <a:cubicBezTo>
                    <a:pt x="1132" y="834"/>
                    <a:pt x="983" y="953"/>
                    <a:pt x="983" y="1072"/>
                  </a:cubicBezTo>
                  <a:cubicBezTo>
                    <a:pt x="983" y="1221"/>
                    <a:pt x="1132" y="1310"/>
                    <a:pt x="1281" y="1310"/>
                  </a:cubicBezTo>
                  <a:cubicBezTo>
                    <a:pt x="1460" y="1310"/>
                    <a:pt x="1609" y="1221"/>
                    <a:pt x="1609" y="1072"/>
                  </a:cubicBezTo>
                  <a:lnTo>
                    <a:pt x="1609" y="1072"/>
                  </a:lnTo>
                  <a:lnTo>
                    <a:pt x="1818" y="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gc59905eb84_0_81"/>
            <p:cNvSpPr/>
            <p:nvPr/>
          </p:nvSpPr>
          <p:spPr>
            <a:xfrm>
              <a:off x="13701028" y="7985132"/>
              <a:ext cx="724304" cy="805628"/>
            </a:xfrm>
            <a:custGeom>
              <a:rect b="b" l="l" r="r" t="t"/>
              <a:pathLst>
                <a:path extrusionOk="0" h="1492" w="1342">
                  <a:moveTo>
                    <a:pt x="119" y="328"/>
                  </a:moveTo>
                  <a:lnTo>
                    <a:pt x="119" y="328"/>
                  </a:lnTo>
                  <a:cubicBezTo>
                    <a:pt x="179" y="238"/>
                    <a:pt x="268" y="149"/>
                    <a:pt x="358" y="89"/>
                  </a:cubicBezTo>
                  <a:cubicBezTo>
                    <a:pt x="507" y="60"/>
                    <a:pt x="626" y="60"/>
                    <a:pt x="745" y="60"/>
                  </a:cubicBezTo>
                  <a:cubicBezTo>
                    <a:pt x="1133" y="0"/>
                    <a:pt x="1133" y="0"/>
                    <a:pt x="1133" y="0"/>
                  </a:cubicBezTo>
                  <a:cubicBezTo>
                    <a:pt x="1222" y="357"/>
                    <a:pt x="1222" y="357"/>
                    <a:pt x="1222" y="357"/>
                  </a:cubicBezTo>
                  <a:cubicBezTo>
                    <a:pt x="1073" y="357"/>
                    <a:pt x="1073" y="357"/>
                    <a:pt x="1073" y="357"/>
                  </a:cubicBezTo>
                  <a:cubicBezTo>
                    <a:pt x="1341" y="983"/>
                    <a:pt x="1341" y="983"/>
                    <a:pt x="1341" y="983"/>
                  </a:cubicBezTo>
                  <a:cubicBezTo>
                    <a:pt x="1312" y="1043"/>
                    <a:pt x="1312" y="1043"/>
                    <a:pt x="1312" y="1043"/>
                  </a:cubicBezTo>
                  <a:cubicBezTo>
                    <a:pt x="1103" y="1192"/>
                    <a:pt x="1103" y="1192"/>
                    <a:pt x="1103" y="1192"/>
                  </a:cubicBezTo>
                  <a:cubicBezTo>
                    <a:pt x="1103" y="1192"/>
                    <a:pt x="418" y="1491"/>
                    <a:pt x="238" y="116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60" y="537"/>
                    <a:pt x="90" y="387"/>
                    <a:pt x="119" y="328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gc59905eb84_0_81"/>
            <p:cNvSpPr/>
            <p:nvPr/>
          </p:nvSpPr>
          <p:spPr>
            <a:xfrm>
              <a:off x="14313353" y="8256853"/>
              <a:ext cx="47652" cy="114409"/>
            </a:xfrm>
            <a:custGeom>
              <a:rect b="b" l="l" r="r" t="t"/>
              <a:pathLst>
                <a:path extrusionOk="0" h="210" w="90">
                  <a:moveTo>
                    <a:pt x="89" y="209"/>
                  </a:moveTo>
                  <a:lnTo>
                    <a:pt x="89" y="209"/>
                  </a:lnTo>
                  <a:lnTo>
                    <a:pt x="89" y="209"/>
                  </a:lnTo>
                  <a:lnTo>
                    <a:pt x="89" y="209"/>
                  </a:lnTo>
                  <a:lnTo>
                    <a:pt x="89" y="209"/>
                  </a:lnTo>
                  <a:lnTo>
                    <a:pt x="89" y="20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9" y="209"/>
                  </a:lnTo>
                </a:path>
              </a:pathLst>
            </a:custGeom>
            <a:solidFill>
              <a:srgbClr val="FCE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gc59905eb84_0_81"/>
            <p:cNvSpPr/>
            <p:nvPr/>
          </p:nvSpPr>
          <p:spPr>
            <a:xfrm>
              <a:off x="13894019" y="8016119"/>
              <a:ext cx="483663" cy="517221"/>
            </a:xfrm>
            <a:custGeom>
              <a:rect b="b" l="l" r="r" t="t"/>
              <a:pathLst>
                <a:path extrusionOk="0" h="955" w="896">
                  <a:moveTo>
                    <a:pt x="596" y="0"/>
                  </a:moveTo>
                  <a:lnTo>
                    <a:pt x="596" y="0"/>
                  </a:lnTo>
                  <a:cubicBezTo>
                    <a:pt x="596" y="0"/>
                    <a:pt x="0" y="208"/>
                    <a:pt x="238" y="626"/>
                  </a:cubicBezTo>
                  <a:cubicBezTo>
                    <a:pt x="238" y="626"/>
                    <a:pt x="358" y="954"/>
                    <a:pt x="596" y="954"/>
                  </a:cubicBezTo>
                  <a:cubicBezTo>
                    <a:pt x="686" y="954"/>
                    <a:pt x="775" y="894"/>
                    <a:pt x="895" y="804"/>
                  </a:cubicBezTo>
                  <a:cubicBezTo>
                    <a:pt x="686" y="923"/>
                    <a:pt x="686" y="923"/>
                    <a:pt x="686" y="923"/>
                  </a:cubicBezTo>
                  <a:cubicBezTo>
                    <a:pt x="686" y="923"/>
                    <a:pt x="686" y="923"/>
                    <a:pt x="656" y="923"/>
                  </a:cubicBezTo>
                  <a:cubicBezTo>
                    <a:pt x="596" y="923"/>
                    <a:pt x="626" y="835"/>
                    <a:pt x="626" y="835"/>
                  </a:cubicBezTo>
                  <a:cubicBezTo>
                    <a:pt x="715" y="745"/>
                    <a:pt x="715" y="745"/>
                    <a:pt x="715" y="745"/>
                  </a:cubicBezTo>
                  <a:cubicBezTo>
                    <a:pt x="864" y="655"/>
                    <a:pt x="864" y="655"/>
                    <a:pt x="864" y="655"/>
                  </a:cubicBezTo>
                  <a:lnTo>
                    <a:pt x="864" y="655"/>
                  </a:lnTo>
                  <a:cubicBezTo>
                    <a:pt x="596" y="774"/>
                    <a:pt x="506" y="804"/>
                    <a:pt x="447" y="804"/>
                  </a:cubicBezTo>
                  <a:lnTo>
                    <a:pt x="447" y="804"/>
                  </a:lnTo>
                  <a:cubicBezTo>
                    <a:pt x="358" y="774"/>
                    <a:pt x="387" y="685"/>
                    <a:pt x="387" y="685"/>
                  </a:cubicBezTo>
                  <a:cubicBezTo>
                    <a:pt x="418" y="626"/>
                    <a:pt x="656" y="506"/>
                    <a:pt x="775" y="446"/>
                  </a:cubicBezTo>
                  <a:lnTo>
                    <a:pt x="775" y="446"/>
                  </a:lnTo>
                  <a:cubicBezTo>
                    <a:pt x="477" y="595"/>
                    <a:pt x="418" y="595"/>
                    <a:pt x="418" y="595"/>
                  </a:cubicBezTo>
                  <a:lnTo>
                    <a:pt x="418" y="595"/>
                  </a:lnTo>
                  <a:cubicBezTo>
                    <a:pt x="238" y="595"/>
                    <a:pt x="328" y="446"/>
                    <a:pt x="328" y="446"/>
                  </a:cubicBezTo>
                  <a:cubicBezTo>
                    <a:pt x="328" y="417"/>
                    <a:pt x="447" y="358"/>
                    <a:pt x="566" y="297"/>
                  </a:cubicBezTo>
                  <a:cubicBezTo>
                    <a:pt x="506" y="327"/>
                    <a:pt x="447" y="358"/>
                    <a:pt x="387" y="358"/>
                  </a:cubicBezTo>
                  <a:cubicBezTo>
                    <a:pt x="298" y="358"/>
                    <a:pt x="298" y="268"/>
                    <a:pt x="298" y="268"/>
                  </a:cubicBezTo>
                  <a:cubicBezTo>
                    <a:pt x="268" y="178"/>
                    <a:pt x="447" y="89"/>
                    <a:pt x="596" y="29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solidFill>
              <a:srgbClr val="FACFA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gc59905eb84_0_81"/>
            <p:cNvSpPr/>
            <p:nvPr/>
          </p:nvSpPr>
          <p:spPr>
            <a:xfrm>
              <a:off x="14184694" y="7985132"/>
              <a:ext cx="371683" cy="564893"/>
            </a:xfrm>
            <a:custGeom>
              <a:rect b="b" l="l" r="r" t="t"/>
              <a:pathLst>
                <a:path extrusionOk="0" h="1044" w="686">
                  <a:moveTo>
                    <a:pt x="238" y="0"/>
                  </a:moveTo>
                  <a:lnTo>
                    <a:pt x="238" y="0"/>
                  </a:lnTo>
                  <a:cubicBezTo>
                    <a:pt x="238" y="0"/>
                    <a:pt x="417" y="89"/>
                    <a:pt x="327" y="209"/>
                  </a:cubicBezTo>
                  <a:cubicBezTo>
                    <a:pt x="327" y="209"/>
                    <a:pt x="507" y="238"/>
                    <a:pt x="446" y="387"/>
                  </a:cubicBezTo>
                  <a:cubicBezTo>
                    <a:pt x="446" y="387"/>
                    <a:pt x="626" y="477"/>
                    <a:pt x="507" y="596"/>
                  </a:cubicBezTo>
                  <a:cubicBezTo>
                    <a:pt x="507" y="596"/>
                    <a:pt x="685" y="715"/>
                    <a:pt x="596" y="805"/>
                  </a:cubicBezTo>
                  <a:cubicBezTo>
                    <a:pt x="417" y="1043"/>
                    <a:pt x="417" y="1043"/>
                    <a:pt x="417" y="1043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38" y="0"/>
                    <a:pt x="238" y="0"/>
                    <a:pt x="238" y="0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gc59905eb84_0_81"/>
            <p:cNvSpPr/>
            <p:nvPr/>
          </p:nvSpPr>
          <p:spPr>
            <a:xfrm>
              <a:off x="14022678" y="7985132"/>
              <a:ext cx="452692" cy="548209"/>
            </a:xfrm>
            <a:custGeom>
              <a:rect b="b" l="l" r="r" t="t"/>
              <a:pathLst>
                <a:path extrusionOk="0" h="1015" w="836">
                  <a:moveTo>
                    <a:pt x="537" y="0"/>
                  </a:moveTo>
                  <a:lnTo>
                    <a:pt x="537" y="0"/>
                  </a:lnTo>
                  <a:cubicBezTo>
                    <a:pt x="537" y="0"/>
                    <a:pt x="30" y="179"/>
                    <a:pt x="60" y="328"/>
                  </a:cubicBezTo>
                  <a:cubicBezTo>
                    <a:pt x="60" y="328"/>
                    <a:pt x="90" y="537"/>
                    <a:pt x="567" y="268"/>
                  </a:cubicBezTo>
                  <a:cubicBezTo>
                    <a:pt x="567" y="268"/>
                    <a:pt x="120" y="477"/>
                    <a:pt x="90" y="506"/>
                  </a:cubicBezTo>
                  <a:cubicBezTo>
                    <a:pt x="90" y="506"/>
                    <a:pt x="0" y="655"/>
                    <a:pt x="180" y="655"/>
                  </a:cubicBezTo>
                  <a:cubicBezTo>
                    <a:pt x="180" y="655"/>
                    <a:pt x="268" y="655"/>
                    <a:pt x="626" y="477"/>
                  </a:cubicBezTo>
                  <a:cubicBezTo>
                    <a:pt x="626" y="477"/>
                    <a:pt x="180" y="686"/>
                    <a:pt x="149" y="745"/>
                  </a:cubicBezTo>
                  <a:cubicBezTo>
                    <a:pt x="149" y="745"/>
                    <a:pt x="120" y="834"/>
                    <a:pt x="209" y="864"/>
                  </a:cubicBezTo>
                  <a:cubicBezTo>
                    <a:pt x="209" y="864"/>
                    <a:pt x="268" y="895"/>
                    <a:pt x="657" y="686"/>
                  </a:cubicBezTo>
                  <a:cubicBezTo>
                    <a:pt x="477" y="805"/>
                    <a:pt x="477" y="805"/>
                    <a:pt x="477" y="805"/>
                  </a:cubicBezTo>
                  <a:cubicBezTo>
                    <a:pt x="388" y="895"/>
                    <a:pt x="388" y="895"/>
                    <a:pt x="388" y="895"/>
                  </a:cubicBezTo>
                  <a:cubicBezTo>
                    <a:pt x="388" y="895"/>
                    <a:pt x="328" y="1014"/>
                    <a:pt x="448" y="983"/>
                  </a:cubicBezTo>
                  <a:cubicBezTo>
                    <a:pt x="686" y="864"/>
                    <a:pt x="686" y="864"/>
                    <a:pt x="686" y="864"/>
                  </a:cubicBezTo>
                  <a:cubicBezTo>
                    <a:pt x="835" y="775"/>
                    <a:pt x="835" y="775"/>
                    <a:pt x="835" y="775"/>
                  </a:cubicBezTo>
                  <a:cubicBezTo>
                    <a:pt x="537" y="0"/>
                    <a:pt x="537" y="0"/>
                    <a:pt x="537" y="0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gc59905eb84_0_81"/>
            <p:cNvSpPr/>
            <p:nvPr/>
          </p:nvSpPr>
          <p:spPr>
            <a:xfrm>
              <a:off x="14201370" y="7985132"/>
              <a:ext cx="114364" cy="47670"/>
            </a:xfrm>
            <a:custGeom>
              <a:rect b="b" l="l" r="r" t="t"/>
              <a:pathLst>
                <a:path extrusionOk="0" h="90" w="210">
                  <a:moveTo>
                    <a:pt x="209" y="0"/>
                  </a:moveTo>
                  <a:lnTo>
                    <a:pt x="209" y="0"/>
                  </a:lnTo>
                  <a:cubicBezTo>
                    <a:pt x="209" y="0"/>
                    <a:pt x="90" y="29"/>
                    <a:pt x="0" y="89"/>
                  </a:cubicBezTo>
                  <a:lnTo>
                    <a:pt x="209" y="0"/>
                  </a:ln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gc59905eb84_0_81"/>
            <p:cNvSpPr/>
            <p:nvPr/>
          </p:nvSpPr>
          <p:spPr>
            <a:xfrm>
              <a:off x="14201370" y="8097158"/>
              <a:ext cx="145338" cy="81039"/>
            </a:xfrm>
            <a:custGeom>
              <a:rect b="b" l="l" r="r" t="t"/>
              <a:pathLst>
                <a:path extrusionOk="0" h="149" w="270">
                  <a:moveTo>
                    <a:pt x="269" y="0"/>
                  </a:moveTo>
                  <a:lnTo>
                    <a:pt x="269" y="0"/>
                  </a:lnTo>
                  <a:cubicBezTo>
                    <a:pt x="269" y="0"/>
                    <a:pt x="269" y="29"/>
                    <a:pt x="239" y="29"/>
                  </a:cubicBezTo>
                  <a:cubicBezTo>
                    <a:pt x="209" y="59"/>
                    <a:pt x="179" y="59"/>
                    <a:pt x="149" y="89"/>
                  </a:cubicBezTo>
                  <a:cubicBezTo>
                    <a:pt x="120" y="119"/>
                    <a:pt x="60" y="119"/>
                    <a:pt x="30" y="148"/>
                  </a:cubicBezTo>
                  <a:lnTo>
                    <a:pt x="0" y="148"/>
                  </a:lnTo>
                  <a:cubicBezTo>
                    <a:pt x="0" y="148"/>
                    <a:pt x="30" y="148"/>
                    <a:pt x="30" y="119"/>
                  </a:cubicBezTo>
                  <a:cubicBezTo>
                    <a:pt x="60" y="119"/>
                    <a:pt x="90" y="89"/>
                    <a:pt x="149" y="89"/>
                  </a:cubicBezTo>
                  <a:cubicBezTo>
                    <a:pt x="179" y="59"/>
                    <a:pt x="209" y="29"/>
                    <a:pt x="239" y="29"/>
                  </a:cubicBezTo>
                  <a:cubicBezTo>
                    <a:pt x="269" y="29"/>
                    <a:pt x="269" y="0"/>
                    <a:pt x="269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gc59905eb84_0_81"/>
            <p:cNvSpPr/>
            <p:nvPr/>
          </p:nvSpPr>
          <p:spPr>
            <a:xfrm>
              <a:off x="14296673" y="8209182"/>
              <a:ext cx="114364" cy="64356"/>
            </a:xfrm>
            <a:custGeom>
              <a:rect b="b" l="l" r="r" t="t"/>
              <a:pathLst>
                <a:path extrusionOk="0" h="120" w="210">
                  <a:moveTo>
                    <a:pt x="209" y="0"/>
                  </a:moveTo>
                  <a:lnTo>
                    <a:pt x="209" y="0"/>
                  </a:lnTo>
                  <a:cubicBezTo>
                    <a:pt x="209" y="0"/>
                    <a:pt x="209" y="0"/>
                    <a:pt x="179" y="29"/>
                  </a:cubicBezTo>
                  <a:cubicBezTo>
                    <a:pt x="150" y="29"/>
                    <a:pt x="150" y="59"/>
                    <a:pt x="119" y="59"/>
                  </a:cubicBezTo>
                  <a:cubicBezTo>
                    <a:pt x="90" y="88"/>
                    <a:pt x="60" y="88"/>
                    <a:pt x="30" y="8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30" y="88"/>
                  </a:cubicBezTo>
                  <a:cubicBezTo>
                    <a:pt x="60" y="88"/>
                    <a:pt x="90" y="59"/>
                    <a:pt x="90" y="59"/>
                  </a:cubicBezTo>
                  <a:cubicBezTo>
                    <a:pt x="119" y="29"/>
                    <a:pt x="150" y="29"/>
                    <a:pt x="179" y="0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gc59905eb84_0_81"/>
            <p:cNvSpPr/>
            <p:nvPr/>
          </p:nvSpPr>
          <p:spPr>
            <a:xfrm>
              <a:off x="14346709" y="8321208"/>
              <a:ext cx="114364" cy="47670"/>
            </a:xfrm>
            <a:custGeom>
              <a:rect b="b" l="l" r="r" t="t"/>
              <a:pathLst>
                <a:path extrusionOk="0" h="90" w="210">
                  <a:moveTo>
                    <a:pt x="209" y="0"/>
                  </a:moveTo>
                  <a:lnTo>
                    <a:pt x="209" y="0"/>
                  </a:lnTo>
                  <a:lnTo>
                    <a:pt x="179" y="0"/>
                  </a:lnTo>
                  <a:cubicBezTo>
                    <a:pt x="148" y="29"/>
                    <a:pt x="119" y="29"/>
                    <a:pt x="119" y="60"/>
                  </a:cubicBezTo>
                  <a:cubicBezTo>
                    <a:pt x="89" y="60"/>
                    <a:pt x="60" y="89"/>
                    <a:pt x="29" y="89"/>
                  </a:cubicBezTo>
                  <a:lnTo>
                    <a:pt x="29" y="89"/>
                  </a:ln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29" y="89"/>
                  </a:cubicBezTo>
                  <a:lnTo>
                    <a:pt x="29" y="89"/>
                  </a:lnTo>
                  <a:cubicBezTo>
                    <a:pt x="60" y="60"/>
                    <a:pt x="89" y="60"/>
                    <a:pt x="89" y="29"/>
                  </a:cubicBezTo>
                  <a:cubicBezTo>
                    <a:pt x="119" y="29"/>
                    <a:pt x="148" y="0"/>
                    <a:pt x="179" y="0"/>
                  </a:cubicBezTo>
                  <a:lnTo>
                    <a:pt x="209" y="0"/>
                  </a:ln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gc59905eb84_0_81"/>
            <p:cNvSpPr/>
            <p:nvPr/>
          </p:nvSpPr>
          <p:spPr>
            <a:xfrm>
              <a:off x="14377681" y="8402247"/>
              <a:ext cx="81008" cy="47670"/>
            </a:xfrm>
            <a:custGeom>
              <a:rect b="b" l="l" r="r" t="t"/>
              <a:pathLst>
                <a:path extrusionOk="0" h="90" w="150">
                  <a:moveTo>
                    <a:pt x="149" y="0"/>
                  </a:moveTo>
                  <a:lnTo>
                    <a:pt x="149" y="0"/>
                  </a:lnTo>
                  <a:cubicBezTo>
                    <a:pt x="149" y="0"/>
                    <a:pt x="149" y="0"/>
                    <a:pt x="149" y="30"/>
                  </a:cubicBezTo>
                  <a:cubicBezTo>
                    <a:pt x="119" y="30"/>
                    <a:pt x="119" y="30"/>
                    <a:pt x="88" y="59"/>
                  </a:cubicBezTo>
                  <a:cubicBezTo>
                    <a:pt x="59" y="59"/>
                    <a:pt x="59" y="89"/>
                    <a:pt x="29" y="89"/>
                  </a:cubicBezTo>
                  <a:lnTo>
                    <a:pt x="0" y="89"/>
                  </a:lnTo>
                  <a:lnTo>
                    <a:pt x="29" y="89"/>
                  </a:lnTo>
                  <a:cubicBezTo>
                    <a:pt x="59" y="59"/>
                    <a:pt x="59" y="59"/>
                    <a:pt x="88" y="30"/>
                  </a:cubicBezTo>
                  <a:lnTo>
                    <a:pt x="119" y="30"/>
                  </a:lnTo>
                  <a:cubicBezTo>
                    <a:pt x="149" y="0"/>
                    <a:pt x="149" y="0"/>
                    <a:pt x="149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gc59905eb84_0_81"/>
            <p:cNvSpPr/>
            <p:nvPr/>
          </p:nvSpPr>
          <p:spPr>
            <a:xfrm>
              <a:off x="14039355" y="8111459"/>
              <a:ext cx="97687" cy="81039"/>
            </a:xfrm>
            <a:custGeom>
              <a:rect b="b" l="l" r="r" t="t"/>
              <a:pathLst>
                <a:path extrusionOk="0" h="150" w="180">
                  <a:moveTo>
                    <a:pt x="119" y="0"/>
                  </a:moveTo>
                  <a:lnTo>
                    <a:pt x="119" y="0"/>
                  </a:lnTo>
                  <a:cubicBezTo>
                    <a:pt x="0" y="119"/>
                    <a:pt x="119" y="149"/>
                    <a:pt x="179" y="149"/>
                  </a:cubicBezTo>
                  <a:lnTo>
                    <a:pt x="179" y="149"/>
                  </a:ln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E9BE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gc59905eb84_0_81"/>
            <p:cNvSpPr/>
            <p:nvPr/>
          </p:nvSpPr>
          <p:spPr>
            <a:xfrm>
              <a:off x="14039355" y="8242551"/>
              <a:ext cx="97687" cy="81039"/>
            </a:xfrm>
            <a:custGeom>
              <a:rect b="b" l="l" r="r" t="t"/>
              <a:pathLst>
                <a:path extrusionOk="0" h="150" w="180">
                  <a:moveTo>
                    <a:pt x="119" y="0"/>
                  </a:moveTo>
                  <a:lnTo>
                    <a:pt x="119" y="0"/>
                  </a:lnTo>
                  <a:cubicBezTo>
                    <a:pt x="0" y="119"/>
                    <a:pt x="60" y="149"/>
                    <a:pt x="119" y="149"/>
                  </a:cubicBezTo>
                  <a:cubicBezTo>
                    <a:pt x="150" y="149"/>
                    <a:pt x="179" y="149"/>
                    <a:pt x="179" y="149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E9BE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gc59905eb84_0_81"/>
            <p:cNvSpPr/>
            <p:nvPr/>
          </p:nvSpPr>
          <p:spPr>
            <a:xfrm>
              <a:off x="14089391" y="8371261"/>
              <a:ext cx="81008" cy="64356"/>
            </a:xfrm>
            <a:custGeom>
              <a:rect b="b" l="l" r="r" t="t"/>
              <a:pathLst>
                <a:path extrusionOk="0" h="120" w="149">
                  <a:moveTo>
                    <a:pt x="119" y="0"/>
                  </a:moveTo>
                  <a:lnTo>
                    <a:pt x="119" y="0"/>
                  </a:lnTo>
                  <a:cubicBezTo>
                    <a:pt x="0" y="90"/>
                    <a:pt x="119" y="119"/>
                    <a:pt x="148" y="119"/>
                  </a:cubicBezTo>
                  <a:lnTo>
                    <a:pt x="148" y="119"/>
                  </a:ln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E9BE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gc59905eb84_0_81"/>
            <p:cNvSpPr/>
            <p:nvPr/>
          </p:nvSpPr>
          <p:spPr>
            <a:xfrm>
              <a:off x="14218050" y="8466602"/>
              <a:ext cx="64329" cy="33369"/>
            </a:xfrm>
            <a:custGeom>
              <a:rect b="b" l="l" r="r" t="t"/>
              <a:pathLst>
                <a:path extrusionOk="0" h="60" w="120">
                  <a:moveTo>
                    <a:pt x="60" y="0"/>
                  </a:moveTo>
                  <a:lnTo>
                    <a:pt x="60" y="0"/>
                  </a:lnTo>
                  <a:cubicBezTo>
                    <a:pt x="0" y="59"/>
                    <a:pt x="30" y="59"/>
                    <a:pt x="60" y="59"/>
                  </a:cubicBezTo>
                  <a:cubicBezTo>
                    <a:pt x="90" y="59"/>
                    <a:pt x="119" y="59"/>
                    <a:pt x="119" y="59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E9BE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gc59905eb84_0_81"/>
            <p:cNvSpPr/>
            <p:nvPr/>
          </p:nvSpPr>
          <p:spPr>
            <a:xfrm>
              <a:off x="14201370" y="8063789"/>
              <a:ext cx="33356" cy="81039"/>
            </a:xfrm>
            <a:custGeom>
              <a:rect b="b" l="l" r="r" t="t"/>
              <a:pathLst>
                <a:path extrusionOk="0" h="150" w="6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30"/>
                    <a:pt x="30" y="30"/>
                    <a:pt x="30" y="60"/>
                  </a:cubicBezTo>
                  <a:cubicBezTo>
                    <a:pt x="30" y="89"/>
                    <a:pt x="30" y="89"/>
                    <a:pt x="60" y="119"/>
                  </a:cubicBezTo>
                  <a:lnTo>
                    <a:pt x="60" y="149"/>
                  </a:lnTo>
                  <a:cubicBezTo>
                    <a:pt x="60" y="149"/>
                    <a:pt x="60" y="149"/>
                    <a:pt x="30" y="119"/>
                  </a:cubicBezTo>
                  <a:cubicBezTo>
                    <a:pt x="30" y="119"/>
                    <a:pt x="30" y="89"/>
                    <a:pt x="30" y="60"/>
                  </a:cubicBezTo>
                  <a:cubicBezTo>
                    <a:pt x="0" y="60"/>
                    <a:pt x="0" y="3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gc59905eb84_0_81"/>
            <p:cNvSpPr/>
            <p:nvPr/>
          </p:nvSpPr>
          <p:spPr>
            <a:xfrm>
              <a:off x="14249022" y="8175813"/>
              <a:ext cx="33356" cy="81039"/>
            </a:xfrm>
            <a:custGeom>
              <a:rect b="b" l="l" r="r" t="t"/>
              <a:pathLst>
                <a:path extrusionOk="0" h="150" w="6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30" y="30"/>
                  </a:cubicBezTo>
                  <a:lnTo>
                    <a:pt x="30" y="61"/>
                  </a:lnTo>
                  <a:cubicBezTo>
                    <a:pt x="59" y="90"/>
                    <a:pt x="59" y="120"/>
                    <a:pt x="59" y="120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9"/>
                    <a:pt x="59" y="149"/>
                    <a:pt x="59" y="120"/>
                  </a:cubicBezTo>
                  <a:cubicBezTo>
                    <a:pt x="59" y="120"/>
                    <a:pt x="30" y="90"/>
                    <a:pt x="30" y="61"/>
                  </a:cubicBezTo>
                  <a:lnTo>
                    <a:pt x="0" y="3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gc59905eb84_0_81"/>
            <p:cNvSpPr/>
            <p:nvPr/>
          </p:nvSpPr>
          <p:spPr>
            <a:xfrm>
              <a:off x="14313353" y="8306907"/>
              <a:ext cx="16677" cy="50053"/>
            </a:xfrm>
            <a:custGeom>
              <a:rect b="b" l="l" r="r" t="t"/>
              <a:pathLst>
                <a:path extrusionOk="0" h="91" w="3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30"/>
                    <a:pt x="30" y="30"/>
                  </a:cubicBezTo>
                  <a:cubicBezTo>
                    <a:pt x="30" y="59"/>
                    <a:pt x="30" y="59"/>
                    <a:pt x="30" y="90"/>
                  </a:cubicBezTo>
                  <a:lnTo>
                    <a:pt x="30" y="90"/>
                  </a:lnTo>
                  <a:lnTo>
                    <a:pt x="30" y="90"/>
                  </a:lnTo>
                  <a:cubicBezTo>
                    <a:pt x="30" y="59"/>
                    <a:pt x="0" y="59"/>
                    <a:pt x="0" y="59"/>
                  </a:cubicBezTo>
                  <a:cubicBezTo>
                    <a:pt x="0" y="30"/>
                    <a:pt x="0" y="3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gc59905eb84_0_81"/>
            <p:cNvSpPr/>
            <p:nvPr/>
          </p:nvSpPr>
          <p:spPr>
            <a:xfrm>
              <a:off x="14346709" y="8385562"/>
              <a:ext cx="33356" cy="64356"/>
            </a:xfrm>
            <a:custGeom>
              <a:rect b="b" l="l" r="r" t="t"/>
              <a:pathLst>
                <a:path extrusionOk="0" h="120" w="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29" y="30"/>
                  </a:cubicBezTo>
                  <a:cubicBezTo>
                    <a:pt x="29" y="30"/>
                    <a:pt x="29" y="30"/>
                    <a:pt x="29" y="60"/>
                  </a:cubicBezTo>
                  <a:lnTo>
                    <a:pt x="60" y="89"/>
                  </a:lnTo>
                  <a:lnTo>
                    <a:pt x="60" y="119"/>
                  </a:lnTo>
                  <a:cubicBezTo>
                    <a:pt x="60" y="119"/>
                    <a:pt x="60" y="89"/>
                    <a:pt x="29" y="89"/>
                  </a:cubicBezTo>
                  <a:lnTo>
                    <a:pt x="29" y="60"/>
                  </a:lnTo>
                  <a:cubicBezTo>
                    <a:pt x="29" y="60"/>
                    <a:pt x="29" y="30"/>
                    <a:pt x="0" y="30"/>
                  </a:cubicBezTo>
                  <a:lnTo>
                    <a:pt x="0" y="0"/>
                  </a:ln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gc59905eb84_0_81"/>
            <p:cNvSpPr/>
            <p:nvPr/>
          </p:nvSpPr>
          <p:spPr>
            <a:xfrm>
              <a:off x="14201370" y="8063789"/>
              <a:ext cx="33356" cy="64354"/>
            </a:xfrm>
            <a:custGeom>
              <a:rect b="b" l="l" r="r" t="t"/>
              <a:pathLst>
                <a:path extrusionOk="0" h="120" w="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30" y="0"/>
                  </a:cubicBezTo>
                  <a:cubicBezTo>
                    <a:pt x="30" y="30"/>
                    <a:pt x="30" y="30"/>
                    <a:pt x="30" y="60"/>
                  </a:cubicBezTo>
                  <a:cubicBezTo>
                    <a:pt x="60" y="60"/>
                    <a:pt x="60" y="89"/>
                    <a:pt x="60" y="89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60" y="119"/>
                    <a:pt x="60" y="119"/>
                    <a:pt x="60" y="89"/>
                  </a:cubicBezTo>
                  <a:cubicBezTo>
                    <a:pt x="60" y="89"/>
                    <a:pt x="30" y="89"/>
                    <a:pt x="30" y="60"/>
                  </a:cubicBezTo>
                  <a:cubicBezTo>
                    <a:pt x="30" y="30"/>
                    <a:pt x="30" y="3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gc59905eb84_0_81"/>
            <p:cNvSpPr/>
            <p:nvPr/>
          </p:nvSpPr>
          <p:spPr>
            <a:xfrm>
              <a:off x="14265702" y="8175813"/>
              <a:ext cx="33356" cy="64356"/>
            </a:xfrm>
            <a:custGeom>
              <a:rect b="b" l="l" r="r" t="t"/>
              <a:pathLst>
                <a:path extrusionOk="0" h="121" w="6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30"/>
                  </a:cubicBezTo>
                  <a:cubicBezTo>
                    <a:pt x="0" y="30"/>
                    <a:pt x="29" y="30"/>
                    <a:pt x="29" y="61"/>
                  </a:cubicBezTo>
                  <a:lnTo>
                    <a:pt x="29" y="90"/>
                  </a:ln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29" y="120"/>
                    <a:pt x="29" y="90"/>
                  </a:cubicBezTo>
                  <a:cubicBezTo>
                    <a:pt x="29" y="90"/>
                    <a:pt x="29" y="90"/>
                    <a:pt x="29" y="61"/>
                  </a:cubicBezTo>
                  <a:cubicBezTo>
                    <a:pt x="0" y="61"/>
                    <a:pt x="0" y="30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gc59905eb84_0_81"/>
            <p:cNvSpPr/>
            <p:nvPr/>
          </p:nvSpPr>
          <p:spPr>
            <a:xfrm>
              <a:off x="14313353" y="8290222"/>
              <a:ext cx="33356" cy="64356"/>
            </a:xfrm>
            <a:custGeom>
              <a:rect b="b" l="l" r="r" t="t"/>
              <a:pathLst>
                <a:path extrusionOk="0" h="121" w="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30" y="30"/>
                  </a:cubicBezTo>
                  <a:lnTo>
                    <a:pt x="30" y="60"/>
                  </a:lnTo>
                  <a:cubicBezTo>
                    <a:pt x="60" y="89"/>
                    <a:pt x="60" y="89"/>
                    <a:pt x="60" y="89"/>
                  </a:cubicBezTo>
                  <a:cubicBezTo>
                    <a:pt x="60" y="120"/>
                    <a:pt x="60" y="120"/>
                    <a:pt x="60" y="120"/>
                  </a:cubicBezTo>
                  <a:lnTo>
                    <a:pt x="60" y="120"/>
                  </a:lnTo>
                  <a:cubicBezTo>
                    <a:pt x="30" y="89"/>
                    <a:pt x="30" y="89"/>
                    <a:pt x="30" y="60"/>
                  </a:cubicBezTo>
                  <a:cubicBezTo>
                    <a:pt x="30" y="60"/>
                    <a:pt x="30" y="30"/>
                    <a:pt x="0" y="30"/>
                  </a:cubicBezTo>
                  <a:lnTo>
                    <a:pt x="0" y="0"/>
                  </a:ln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gc59905eb84_0_81"/>
            <p:cNvSpPr/>
            <p:nvPr/>
          </p:nvSpPr>
          <p:spPr>
            <a:xfrm>
              <a:off x="14361005" y="8385562"/>
              <a:ext cx="16677" cy="47670"/>
            </a:xfrm>
            <a:custGeom>
              <a:rect b="b" l="l" r="r" t="t"/>
              <a:pathLst>
                <a:path extrusionOk="0" h="90" w="3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30"/>
                  </a:cubicBezTo>
                  <a:cubicBezTo>
                    <a:pt x="0" y="30"/>
                    <a:pt x="31" y="30"/>
                    <a:pt x="31" y="60"/>
                  </a:cubicBezTo>
                  <a:cubicBezTo>
                    <a:pt x="31" y="60"/>
                    <a:pt x="31" y="60"/>
                    <a:pt x="31" y="89"/>
                  </a:cubicBezTo>
                  <a:lnTo>
                    <a:pt x="31" y="89"/>
                  </a:lnTo>
                  <a:lnTo>
                    <a:pt x="31" y="89"/>
                  </a:lnTo>
                  <a:cubicBezTo>
                    <a:pt x="31" y="89"/>
                    <a:pt x="31" y="60"/>
                    <a:pt x="0" y="6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BC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gc59905eb84_0_81"/>
            <p:cNvSpPr/>
            <p:nvPr/>
          </p:nvSpPr>
          <p:spPr>
            <a:xfrm>
              <a:off x="13653377" y="7694344"/>
              <a:ext cx="402657" cy="595878"/>
            </a:xfrm>
            <a:custGeom>
              <a:rect b="b" l="l" r="r" t="t"/>
              <a:pathLst>
                <a:path extrusionOk="0" h="1104" w="747">
                  <a:moveTo>
                    <a:pt x="746" y="746"/>
                  </a:moveTo>
                  <a:lnTo>
                    <a:pt x="746" y="746"/>
                  </a:lnTo>
                  <a:cubicBezTo>
                    <a:pt x="746" y="746"/>
                    <a:pt x="537" y="656"/>
                    <a:pt x="477" y="269"/>
                  </a:cubicBezTo>
                  <a:cubicBezTo>
                    <a:pt x="477" y="269"/>
                    <a:pt x="448" y="120"/>
                    <a:pt x="299" y="60"/>
                  </a:cubicBezTo>
                  <a:cubicBezTo>
                    <a:pt x="299" y="60"/>
                    <a:pt x="209" y="0"/>
                    <a:pt x="120" y="30"/>
                  </a:cubicBezTo>
                  <a:cubicBezTo>
                    <a:pt x="120" y="30"/>
                    <a:pt x="31" y="30"/>
                    <a:pt x="31" y="89"/>
                  </a:cubicBezTo>
                  <a:cubicBezTo>
                    <a:pt x="31" y="89"/>
                    <a:pt x="0" y="149"/>
                    <a:pt x="120" y="269"/>
                  </a:cubicBezTo>
                  <a:cubicBezTo>
                    <a:pt x="120" y="269"/>
                    <a:pt x="269" y="537"/>
                    <a:pt x="209" y="746"/>
                  </a:cubicBezTo>
                  <a:cubicBezTo>
                    <a:pt x="209" y="746"/>
                    <a:pt x="180" y="1014"/>
                    <a:pt x="120" y="1103"/>
                  </a:cubicBezTo>
                  <a:cubicBezTo>
                    <a:pt x="358" y="1074"/>
                    <a:pt x="358" y="1074"/>
                    <a:pt x="358" y="1074"/>
                  </a:cubicBezTo>
                  <a:cubicBezTo>
                    <a:pt x="597" y="924"/>
                    <a:pt x="597" y="924"/>
                    <a:pt x="597" y="924"/>
                  </a:cubicBezTo>
                  <a:cubicBezTo>
                    <a:pt x="746" y="746"/>
                    <a:pt x="746" y="746"/>
                    <a:pt x="746" y="746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gc59905eb84_0_81"/>
            <p:cNvSpPr/>
            <p:nvPr/>
          </p:nvSpPr>
          <p:spPr>
            <a:xfrm>
              <a:off x="13396058" y="8321208"/>
              <a:ext cx="547993" cy="483853"/>
            </a:xfrm>
            <a:custGeom>
              <a:rect b="b" l="l" r="r" t="t"/>
              <a:pathLst>
                <a:path extrusionOk="0" h="895" w="1015">
                  <a:moveTo>
                    <a:pt x="1014" y="685"/>
                  </a:moveTo>
                  <a:lnTo>
                    <a:pt x="1014" y="685"/>
                  </a:lnTo>
                  <a:cubicBezTo>
                    <a:pt x="1014" y="685"/>
                    <a:pt x="895" y="656"/>
                    <a:pt x="835" y="656"/>
                  </a:cubicBezTo>
                  <a:cubicBezTo>
                    <a:pt x="328" y="894"/>
                    <a:pt x="328" y="894"/>
                    <a:pt x="328" y="894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567" y="0"/>
                    <a:pt x="567" y="0"/>
                    <a:pt x="567" y="0"/>
                  </a:cubicBezTo>
                  <a:cubicBezTo>
                    <a:pt x="746" y="119"/>
                    <a:pt x="746" y="119"/>
                    <a:pt x="746" y="119"/>
                  </a:cubicBezTo>
                  <a:cubicBezTo>
                    <a:pt x="895" y="388"/>
                    <a:pt x="895" y="388"/>
                    <a:pt x="895" y="388"/>
                  </a:cubicBezTo>
                  <a:cubicBezTo>
                    <a:pt x="1014" y="685"/>
                    <a:pt x="1014" y="685"/>
                    <a:pt x="1014" y="685"/>
                  </a:cubicBezTo>
                </a:path>
              </a:pathLst>
            </a:custGeom>
            <a:solidFill>
              <a:srgbClr val="FED6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gc59905eb84_0_81"/>
            <p:cNvSpPr/>
            <p:nvPr/>
          </p:nvSpPr>
          <p:spPr>
            <a:xfrm>
              <a:off x="13782036" y="8256853"/>
              <a:ext cx="226346" cy="371828"/>
            </a:xfrm>
            <a:custGeom>
              <a:rect b="b" l="l" r="r" t="t"/>
              <a:pathLst>
                <a:path extrusionOk="0" h="687" w="419">
                  <a:moveTo>
                    <a:pt x="150" y="0"/>
                  </a:moveTo>
                  <a:lnTo>
                    <a:pt x="150" y="0"/>
                  </a:lnTo>
                  <a:cubicBezTo>
                    <a:pt x="119" y="31"/>
                    <a:pt x="119" y="31"/>
                    <a:pt x="119" y="31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0" y="60"/>
                  </a:lnTo>
                  <a:cubicBezTo>
                    <a:pt x="0" y="90"/>
                    <a:pt x="0" y="90"/>
                    <a:pt x="0" y="90"/>
                  </a:cubicBezTo>
                  <a:cubicBezTo>
                    <a:pt x="0" y="120"/>
                    <a:pt x="0" y="120"/>
                    <a:pt x="0" y="149"/>
                  </a:cubicBezTo>
                  <a:cubicBezTo>
                    <a:pt x="0" y="180"/>
                    <a:pt x="0" y="209"/>
                    <a:pt x="0" y="209"/>
                  </a:cubicBezTo>
                  <a:cubicBezTo>
                    <a:pt x="30" y="239"/>
                    <a:pt x="30" y="239"/>
                    <a:pt x="30" y="239"/>
                  </a:cubicBezTo>
                  <a:cubicBezTo>
                    <a:pt x="179" y="508"/>
                    <a:pt x="179" y="508"/>
                    <a:pt x="179" y="508"/>
                  </a:cubicBezTo>
                  <a:cubicBezTo>
                    <a:pt x="238" y="686"/>
                    <a:pt x="238" y="686"/>
                    <a:pt x="238" y="686"/>
                  </a:cubicBezTo>
                  <a:cubicBezTo>
                    <a:pt x="238" y="686"/>
                    <a:pt x="238" y="686"/>
                    <a:pt x="269" y="686"/>
                  </a:cubicBezTo>
                  <a:cubicBezTo>
                    <a:pt x="269" y="686"/>
                    <a:pt x="298" y="686"/>
                    <a:pt x="298" y="657"/>
                  </a:cubicBezTo>
                  <a:cubicBezTo>
                    <a:pt x="328" y="657"/>
                    <a:pt x="328" y="627"/>
                    <a:pt x="358" y="627"/>
                  </a:cubicBezTo>
                  <a:cubicBezTo>
                    <a:pt x="388" y="597"/>
                    <a:pt x="388" y="567"/>
                    <a:pt x="418" y="537"/>
                  </a:cubicBezTo>
                  <a:cubicBezTo>
                    <a:pt x="418" y="537"/>
                    <a:pt x="418" y="508"/>
                    <a:pt x="418" y="477"/>
                  </a:cubicBezTo>
                  <a:cubicBezTo>
                    <a:pt x="418" y="448"/>
                    <a:pt x="418" y="418"/>
                    <a:pt x="418" y="389"/>
                  </a:cubicBezTo>
                  <a:cubicBezTo>
                    <a:pt x="418" y="358"/>
                    <a:pt x="418" y="328"/>
                    <a:pt x="388" y="328"/>
                  </a:cubicBezTo>
                  <a:cubicBezTo>
                    <a:pt x="388" y="299"/>
                    <a:pt x="388" y="269"/>
                    <a:pt x="358" y="269"/>
                  </a:cubicBezTo>
                  <a:cubicBezTo>
                    <a:pt x="358" y="239"/>
                    <a:pt x="358" y="209"/>
                    <a:pt x="358" y="209"/>
                  </a:cubicBezTo>
                  <a:cubicBezTo>
                    <a:pt x="358" y="180"/>
                    <a:pt x="358" y="180"/>
                    <a:pt x="328" y="149"/>
                  </a:cubicBezTo>
                  <a:cubicBezTo>
                    <a:pt x="328" y="149"/>
                    <a:pt x="328" y="149"/>
                    <a:pt x="328" y="120"/>
                  </a:cubicBezTo>
                  <a:cubicBezTo>
                    <a:pt x="298" y="120"/>
                    <a:pt x="298" y="90"/>
                    <a:pt x="269" y="60"/>
                  </a:cubicBezTo>
                  <a:cubicBezTo>
                    <a:pt x="238" y="60"/>
                    <a:pt x="238" y="60"/>
                    <a:pt x="209" y="31"/>
                  </a:cubicBezTo>
                  <a:lnTo>
                    <a:pt x="179" y="31"/>
                  </a:lnTo>
                  <a:lnTo>
                    <a:pt x="150" y="31"/>
                  </a:lnTo>
                  <a:cubicBezTo>
                    <a:pt x="150" y="31"/>
                    <a:pt x="150" y="31"/>
                    <a:pt x="150" y="0"/>
                  </a:cubicBezTo>
                </a:path>
              </a:pathLst>
            </a:custGeom>
            <a:solidFill>
              <a:srgbClr val="F2C6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gc59905eb84_0_81"/>
            <p:cNvSpPr/>
            <p:nvPr/>
          </p:nvSpPr>
          <p:spPr>
            <a:xfrm>
              <a:off x="13782036" y="8256853"/>
              <a:ext cx="81008" cy="33369"/>
            </a:xfrm>
            <a:custGeom>
              <a:rect b="b" l="l" r="r" t="t"/>
              <a:pathLst>
                <a:path extrusionOk="0" h="61" w="151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cubicBezTo>
                    <a:pt x="60" y="0"/>
                    <a:pt x="60" y="0"/>
                    <a:pt x="60" y="31"/>
                  </a:cubicBezTo>
                  <a:cubicBezTo>
                    <a:pt x="30" y="31"/>
                    <a:pt x="30" y="31"/>
                    <a:pt x="0" y="31"/>
                  </a:cubicBezTo>
                  <a:cubicBezTo>
                    <a:pt x="0" y="31"/>
                    <a:pt x="0" y="31"/>
                    <a:pt x="0" y="60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19" y="0"/>
                    <a:pt x="119" y="0"/>
                    <a:pt x="89" y="0"/>
                  </a:cubicBezTo>
                </a:path>
              </a:pathLst>
            </a:custGeom>
            <a:solidFill>
              <a:srgbClr val="F2C6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gc59905eb84_0_81"/>
            <p:cNvSpPr/>
            <p:nvPr/>
          </p:nvSpPr>
          <p:spPr>
            <a:xfrm>
              <a:off x="13765359" y="8371261"/>
              <a:ext cx="145337" cy="257419"/>
            </a:xfrm>
            <a:custGeom>
              <a:rect b="b" l="l" r="r" t="t"/>
              <a:pathLst>
                <a:path extrusionOk="0" h="478" w="269">
                  <a:moveTo>
                    <a:pt x="90" y="299"/>
                  </a:moveTo>
                  <a:lnTo>
                    <a:pt x="90" y="299"/>
                  </a:lnTo>
                  <a:lnTo>
                    <a:pt x="90" y="299"/>
                  </a:lnTo>
                  <a:lnTo>
                    <a:pt x="90" y="299"/>
                  </a:lnTo>
                  <a:lnTo>
                    <a:pt x="90" y="299"/>
                  </a:lnTo>
                  <a:lnTo>
                    <a:pt x="60" y="268"/>
                  </a:lnTo>
                  <a:lnTo>
                    <a:pt x="60" y="268"/>
                  </a:lnTo>
                  <a:lnTo>
                    <a:pt x="60" y="268"/>
                  </a:lnTo>
                  <a:lnTo>
                    <a:pt x="60" y="268"/>
                  </a:lnTo>
                  <a:cubicBezTo>
                    <a:pt x="60" y="268"/>
                    <a:pt x="60" y="299"/>
                    <a:pt x="90" y="299"/>
                  </a:cubicBezTo>
                  <a:lnTo>
                    <a:pt x="90" y="299"/>
                  </a:lnTo>
                  <a:cubicBezTo>
                    <a:pt x="60" y="268"/>
                    <a:pt x="60" y="268"/>
                    <a:pt x="60" y="268"/>
                  </a:cubicBezTo>
                  <a:lnTo>
                    <a:pt x="60" y="268"/>
                  </a:lnTo>
                  <a:lnTo>
                    <a:pt x="30" y="0"/>
                  </a:lnTo>
                  <a:lnTo>
                    <a:pt x="30" y="0"/>
                  </a:lnTo>
                  <a:cubicBezTo>
                    <a:pt x="30" y="30"/>
                    <a:pt x="30" y="30"/>
                    <a:pt x="30" y="30"/>
                  </a:cubicBezTo>
                  <a:lnTo>
                    <a:pt x="30" y="60"/>
                  </a:lnTo>
                  <a:lnTo>
                    <a:pt x="30" y="60"/>
                  </a:lnTo>
                  <a:cubicBezTo>
                    <a:pt x="0" y="60"/>
                    <a:pt x="0" y="60"/>
                    <a:pt x="0" y="60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90" y="299"/>
                    <a:pt x="90" y="299"/>
                    <a:pt x="90" y="299"/>
                  </a:cubicBezTo>
                  <a:lnTo>
                    <a:pt x="90" y="299"/>
                  </a:lnTo>
                  <a:cubicBezTo>
                    <a:pt x="119" y="328"/>
                    <a:pt x="119" y="328"/>
                    <a:pt x="119" y="328"/>
                  </a:cubicBezTo>
                  <a:lnTo>
                    <a:pt x="149" y="328"/>
                  </a:lnTo>
                  <a:lnTo>
                    <a:pt x="149" y="328"/>
                  </a:lnTo>
                  <a:cubicBezTo>
                    <a:pt x="149" y="358"/>
                    <a:pt x="180" y="358"/>
                    <a:pt x="180" y="358"/>
                  </a:cubicBezTo>
                  <a:lnTo>
                    <a:pt x="180" y="358"/>
                  </a:lnTo>
                  <a:lnTo>
                    <a:pt x="209" y="388"/>
                  </a:lnTo>
                  <a:cubicBezTo>
                    <a:pt x="209" y="388"/>
                    <a:pt x="209" y="388"/>
                    <a:pt x="209" y="418"/>
                  </a:cubicBezTo>
                  <a:cubicBezTo>
                    <a:pt x="239" y="418"/>
                    <a:pt x="239" y="418"/>
                    <a:pt x="239" y="448"/>
                  </a:cubicBezTo>
                  <a:lnTo>
                    <a:pt x="239" y="477"/>
                  </a:lnTo>
                  <a:cubicBezTo>
                    <a:pt x="268" y="477"/>
                    <a:pt x="268" y="477"/>
                    <a:pt x="268" y="477"/>
                  </a:cubicBezTo>
                  <a:cubicBezTo>
                    <a:pt x="209" y="299"/>
                    <a:pt x="209" y="299"/>
                    <a:pt x="209" y="29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90" y="299"/>
                  </a:lnTo>
                </a:path>
              </a:pathLst>
            </a:custGeom>
            <a:solidFill>
              <a:srgbClr val="F2C6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gc59905eb84_0_81"/>
            <p:cNvSpPr/>
            <p:nvPr/>
          </p:nvSpPr>
          <p:spPr>
            <a:xfrm>
              <a:off x="13653377" y="4681586"/>
              <a:ext cx="950649" cy="612564"/>
            </a:xfrm>
            <a:custGeom>
              <a:rect b="b" l="l" r="r" t="t"/>
              <a:pathLst>
                <a:path extrusionOk="0" h="1134" w="1761">
                  <a:moveTo>
                    <a:pt x="1760" y="656"/>
                  </a:moveTo>
                  <a:lnTo>
                    <a:pt x="1760" y="656"/>
                  </a:lnTo>
                  <a:cubicBezTo>
                    <a:pt x="1760" y="477"/>
                    <a:pt x="1640" y="329"/>
                    <a:pt x="1462" y="269"/>
                  </a:cubicBezTo>
                  <a:cubicBezTo>
                    <a:pt x="1402" y="120"/>
                    <a:pt x="1193" y="0"/>
                    <a:pt x="985" y="0"/>
                  </a:cubicBezTo>
                  <a:cubicBezTo>
                    <a:pt x="776" y="0"/>
                    <a:pt x="567" y="120"/>
                    <a:pt x="508" y="269"/>
                  </a:cubicBezTo>
                  <a:cubicBezTo>
                    <a:pt x="508" y="269"/>
                    <a:pt x="477" y="269"/>
                    <a:pt x="448" y="269"/>
                  </a:cubicBezTo>
                  <a:cubicBezTo>
                    <a:pt x="209" y="269"/>
                    <a:pt x="0" y="448"/>
                    <a:pt x="0" y="656"/>
                  </a:cubicBezTo>
                  <a:cubicBezTo>
                    <a:pt x="0" y="806"/>
                    <a:pt x="120" y="925"/>
                    <a:pt x="269" y="1014"/>
                  </a:cubicBezTo>
                  <a:lnTo>
                    <a:pt x="269" y="1014"/>
                  </a:lnTo>
                  <a:lnTo>
                    <a:pt x="269" y="1014"/>
                  </a:lnTo>
                  <a:cubicBezTo>
                    <a:pt x="299" y="1014"/>
                    <a:pt x="299" y="1014"/>
                    <a:pt x="328" y="1014"/>
                  </a:cubicBezTo>
                  <a:cubicBezTo>
                    <a:pt x="448" y="1044"/>
                    <a:pt x="776" y="1133"/>
                    <a:pt x="1223" y="1074"/>
                  </a:cubicBezTo>
                  <a:lnTo>
                    <a:pt x="1223" y="1074"/>
                  </a:lnTo>
                  <a:cubicBezTo>
                    <a:pt x="1521" y="1044"/>
                    <a:pt x="1760" y="865"/>
                    <a:pt x="1760" y="65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gc59905eb84_0_81"/>
            <p:cNvSpPr/>
            <p:nvPr/>
          </p:nvSpPr>
          <p:spPr>
            <a:xfrm>
              <a:off x="14218050" y="4552876"/>
              <a:ext cx="612323" cy="629247"/>
            </a:xfrm>
            <a:custGeom>
              <a:rect b="b" l="l" r="r" t="t"/>
              <a:pathLst>
                <a:path extrusionOk="0" h="1164" w="1134">
                  <a:moveTo>
                    <a:pt x="954" y="626"/>
                  </a:moveTo>
                  <a:lnTo>
                    <a:pt x="1133" y="477"/>
                  </a:lnTo>
                  <a:lnTo>
                    <a:pt x="895" y="417"/>
                  </a:lnTo>
                  <a:lnTo>
                    <a:pt x="954" y="119"/>
                  </a:lnTo>
                  <a:lnTo>
                    <a:pt x="716" y="238"/>
                  </a:lnTo>
                  <a:lnTo>
                    <a:pt x="626" y="0"/>
                  </a:lnTo>
                  <a:lnTo>
                    <a:pt x="507" y="209"/>
                  </a:lnTo>
                  <a:lnTo>
                    <a:pt x="268" y="59"/>
                  </a:lnTo>
                  <a:lnTo>
                    <a:pt x="299" y="328"/>
                  </a:lnTo>
                  <a:lnTo>
                    <a:pt x="30" y="328"/>
                  </a:lnTo>
                  <a:lnTo>
                    <a:pt x="179" y="536"/>
                  </a:lnTo>
                  <a:lnTo>
                    <a:pt x="0" y="686"/>
                  </a:lnTo>
                  <a:lnTo>
                    <a:pt x="209" y="745"/>
                  </a:lnTo>
                  <a:lnTo>
                    <a:pt x="149" y="1013"/>
                  </a:lnTo>
                  <a:lnTo>
                    <a:pt x="418" y="924"/>
                  </a:lnTo>
                  <a:lnTo>
                    <a:pt x="507" y="1163"/>
                  </a:lnTo>
                  <a:lnTo>
                    <a:pt x="626" y="954"/>
                  </a:lnTo>
                  <a:lnTo>
                    <a:pt x="835" y="1103"/>
                  </a:lnTo>
                  <a:lnTo>
                    <a:pt x="805" y="835"/>
                  </a:lnTo>
                  <a:lnTo>
                    <a:pt x="1103" y="805"/>
                  </a:lnTo>
                  <a:lnTo>
                    <a:pt x="954" y="626"/>
                  </a:lnTo>
                </a:path>
              </a:pathLst>
            </a:custGeom>
            <a:solidFill>
              <a:srgbClr val="F379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gc59905eb84_0_81"/>
            <p:cNvSpPr/>
            <p:nvPr/>
          </p:nvSpPr>
          <p:spPr>
            <a:xfrm>
              <a:off x="14346709" y="4681586"/>
              <a:ext cx="338326" cy="338459"/>
            </a:xfrm>
            <a:custGeom>
              <a:rect b="b" l="l" r="r" t="t"/>
              <a:pathLst>
                <a:path extrusionOk="0" h="627" w="626">
                  <a:moveTo>
                    <a:pt x="625" y="358"/>
                  </a:moveTo>
                  <a:lnTo>
                    <a:pt x="625" y="358"/>
                  </a:lnTo>
                  <a:cubicBezTo>
                    <a:pt x="596" y="537"/>
                    <a:pt x="447" y="626"/>
                    <a:pt x="268" y="626"/>
                  </a:cubicBezTo>
                  <a:cubicBezTo>
                    <a:pt x="119" y="597"/>
                    <a:pt x="0" y="448"/>
                    <a:pt x="29" y="269"/>
                  </a:cubicBezTo>
                  <a:cubicBezTo>
                    <a:pt x="29" y="120"/>
                    <a:pt x="209" y="0"/>
                    <a:pt x="357" y="0"/>
                  </a:cubicBezTo>
                  <a:cubicBezTo>
                    <a:pt x="537" y="30"/>
                    <a:pt x="625" y="179"/>
                    <a:pt x="625" y="358"/>
                  </a:cubicBezTo>
                </a:path>
              </a:pathLst>
            </a:custGeom>
            <a:solidFill>
              <a:srgbClr val="F9C6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gc59905eb84_0_81"/>
            <p:cNvSpPr/>
            <p:nvPr/>
          </p:nvSpPr>
          <p:spPr>
            <a:xfrm>
              <a:off x="15148164" y="7711029"/>
              <a:ext cx="1031657" cy="822310"/>
            </a:xfrm>
            <a:custGeom>
              <a:rect b="b" l="l" r="r" t="t"/>
              <a:pathLst>
                <a:path extrusionOk="0" h="1522" w="1909">
                  <a:moveTo>
                    <a:pt x="835" y="328"/>
                  </a:moveTo>
                  <a:lnTo>
                    <a:pt x="835" y="328"/>
                  </a:lnTo>
                  <a:lnTo>
                    <a:pt x="835" y="328"/>
                  </a:lnTo>
                  <a:cubicBezTo>
                    <a:pt x="865" y="239"/>
                    <a:pt x="865" y="179"/>
                    <a:pt x="865" y="179"/>
                  </a:cubicBezTo>
                  <a:cubicBezTo>
                    <a:pt x="358" y="268"/>
                    <a:pt x="358" y="268"/>
                    <a:pt x="358" y="268"/>
                  </a:cubicBezTo>
                  <a:cubicBezTo>
                    <a:pt x="448" y="745"/>
                    <a:pt x="448" y="745"/>
                    <a:pt x="448" y="745"/>
                  </a:cubicBezTo>
                  <a:lnTo>
                    <a:pt x="448" y="745"/>
                  </a:lnTo>
                  <a:cubicBezTo>
                    <a:pt x="448" y="775"/>
                    <a:pt x="418" y="775"/>
                    <a:pt x="388" y="775"/>
                  </a:cubicBezTo>
                  <a:cubicBezTo>
                    <a:pt x="328" y="775"/>
                    <a:pt x="299" y="775"/>
                    <a:pt x="299" y="775"/>
                  </a:cubicBezTo>
                  <a:cubicBezTo>
                    <a:pt x="268" y="745"/>
                    <a:pt x="239" y="745"/>
                    <a:pt x="239" y="745"/>
                  </a:cubicBezTo>
                  <a:cubicBezTo>
                    <a:pt x="209" y="745"/>
                    <a:pt x="180" y="745"/>
                    <a:pt x="149" y="745"/>
                  </a:cubicBezTo>
                  <a:cubicBezTo>
                    <a:pt x="149" y="745"/>
                    <a:pt x="149" y="745"/>
                    <a:pt x="119" y="745"/>
                  </a:cubicBezTo>
                  <a:cubicBezTo>
                    <a:pt x="119" y="745"/>
                    <a:pt x="90" y="775"/>
                    <a:pt x="60" y="775"/>
                  </a:cubicBezTo>
                  <a:cubicBezTo>
                    <a:pt x="0" y="835"/>
                    <a:pt x="0" y="925"/>
                    <a:pt x="0" y="1013"/>
                  </a:cubicBezTo>
                  <a:cubicBezTo>
                    <a:pt x="30" y="1133"/>
                    <a:pt x="149" y="1193"/>
                    <a:pt x="239" y="1193"/>
                  </a:cubicBezTo>
                  <a:cubicBezTo>
                    <a:pt x="268" y="1162"/>
                    <a:pt x="328" y="1162"/>
                    <a:pt x="328" y="1103"/>
                  </a:cubicBezTo>
                  <a:cubicBezTo>
                    <a:pt x="507" y="925"/>
                    <a:pt x="507" y="1013"/>
                    <a:pt x="507" y="1013"/>
                  </a:cubicBezTo>
                  <a:cubicBezTo>
                    <a:pt x="626" y="1521"/>
                    <a:pt x="626" y="1521"/>
                    <a:pt x="626" y="1521"/>
                  </a:cubicBezTo>
                  <a:cubicBezTo>
                    <a:pt x="1134" y="1402"/>
                    <a:pt x="1134" y="1402"/>
                    <a:pt x="1134" y="1402"/>
                  </a:cubicBezTo>
                  <a:cubicBezTo>
                    <a:pt x="1134" y="1312"/>
                    <a:pt x="1014" y="1133"/>
                    <a:pt x="1014" y="1133"/>
                  </a:cubicBezTo>
                  <a:cubicBezTo>
                    <a:pt x="984" y="984"/>
                    <a:pt x="1193" y="984"/>
                    <a:pt x="1193" y="984"/>
                  </a:cubicBezTo>
                  <a:cubicBezTo>
                    <a:pt x="1342" y="954"/>
                    <a:pt x="1372" y="1013"/>
                    <a:pt x="1402" y="1073"/>
                  </a:cubicBezTo>
                  <a:lnTo>
                    <a:pt x="1402" y="1073"/>
                  </a:lnTo>
                  <a:cubicBezTo>
                    <a:pt x="1402" y="1103"/>
                    <a:pt x="1402" y="1133"/>
                    <a:pt x="1372" y="1162"/>
                  </a:cubicBezTo>
                  <a:lnTo>
                    <a:pt x="1372" y="1193"/>
                  </a:lnTo>
                  <a:cubicBezTo>
                    <a:pt x="1342" y="1193"/>
                    <a:pt x="1342" y="1193"/>
                    <a:pt x="1342" y="1193"/>
                  </a:cubicBezTo>
                  <a:lnTo>
                    <a:pt x="1342" y="1193"/>
                  </a:lnTo>
                  <a:cubicBezTo>
                    <a:pt x="1342" y="1282"/>
                    <a:pt x="1372" y="1341"/>
                    <a:pt x="1372" y="1341"/>
                  </a:cubicBezTo>
                  <a:cubicBezTo>
                    <a:pt x="1908" y="1252"/>
                    <a:pt x="1908" y="1252"/>
                    <a:pt x="1908" y="1252"/>
                  </a:cubicBezTo>
                  <a:cubicBezTo>
                    <a:pt x="1640" y="0"/>
                    <a:pt x="1640" y="0"/>
                    <a:pt x="1640" y="0"/>
                  </a:cubicBezTo>
                  <a:cubicBezTo>
                    <a:pt x="1134" y="119"/>
                    <a:pt x="1134" y="119"/>
                    <a:pt x="1134" y="119"/>
                  </a:cubicBezTo>
                  <a:cubicBezTo>
                    <a:pt x="1103" y="149"/>
                    <a:pt x="1193" y="239"/>
                    <a:pt x="1193" y="239"/>
                  </a:cubicBezTo>
                  <a:cubicBezTo>
                    <a:pt x="1431" y="448"/>
                    <a:pt x="1134" y="567"/>
                    <a:pt x="1134" y="567"/>
                  </a:cubicBezTo>
                  <a:cubicBezTo>
                    <a:pt x="1014" y="596"/>
                    <a:pt x="954" y="596"/>
                    <a:pt x="925" y="567"/>
                  </a:cubicBezTo>
                  <a:cubicBezTo>
                    <a:pt x="865" y="536"/>
                    <a:pt x="805" y="448"/>
                    <a:pt x="835" y="328"/>
                  </a:cubicBezTo>
                </a:path>
              </a:pathLst>
            </a:custGeom>
            <a:solidFill>
              <a:srgbClr val="F7DA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gc59905eb84_0_81"/>
          <p:cNvGrpSpPr/>
          <p:nvPr/>
        </p:nvGrpSpPr>
        <p:grpSpPr>
          <a:xfrm>
            <a:off x="-3718802" y="5750503"/>
            <a:ext cx="20937600" cy="1539039"/>
            <a:chOff x="1739573" y="511491"/>
            <a:chExt cx="20937600" cy="1539039"/>
          </a:xfrm>
        </p:grpSpPr>
        <p:sp>
          <p:nvSpPr>
            <p:cNvPr id="1176" name="Google Shape;1176;gc59905eb84_0_81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Q &amp; A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77" name="Google Shape;1177;gc59905eb84_0_81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1178" name="Google Shape;1178;gc59905eb84_0_81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gc59905eb84_0_81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gc59905eb84_0_81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gc59905eb84_0_81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gc59905eb84_0_81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gc59905eb84_0_81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84" name="Google Shape;1184;gc59905eb84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5213" y="4971000"/>
            <a:ext cx="27241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"/>
          <p:cNvGrpSpPr/>
          <p:nvPr/>
        </p:nvGrpSpPr>
        <p:grpSpPr>
          <a:xfrm>
            <a:off x="365624" y="4918608"/>
            <a:ext cx="2655300" cy="2676120"/>
            <a:chOff x="3271299" y="3891133"/>
            <a:chExt cx="2655300" cy="2676120"/>
          </a:xfrm>
        </p:grpSpPr>
        <p:sp>
          <p:nvSpPr>
            <p:cNvPr id="374" name="Google Shape;374;p3"/>
            <p:cNvSpPr/>
            <p:nvPr/>
          </p:nvSpPr>
          <p:spPr>
            <a:xfrm>
              <a:off x="3977627" y="3891133"/>
              <a:ext cx="1225296" cy="1225296"/>
            </a:xfrm>
            <a:custGeom>
              <a:rect b="b" l="l" r="r" t="t"/>
              <a:pathLst>
                <a:path extrusionOk="0" h="212" w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91400" lIns="182825" spcFirstLastPara="1" rIns="18282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"/>
            <p:cNvSpPr txBox="1"/>
            <p:nvPr/>
          </p:nvSpPr>
          <p:spPr>
            <a:xfrm>
              <a:off x="3271299" y="5089753"/>
              <a:ext cx="26553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Business Problem</a:t>
              </a:r>
              <a:endParaRPr b="1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6" name="Google Shape;376;p3"/>
            <p:cNvSpPr txBox="1"/>
            <p:nvPr/>
          </p:nvSpPr>
          <p:spPr>
            <a:xfrm>
              <a:off x="4061518" y="4085139"/>
              <a:ext cx="1039812" cy="83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b="1" sz="4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77" name="Google Shape;377;p3"/>
          <p:cNvGrpSpPr/>
          <p:nvPr/>
        </p:nvGrpSpPr>
        <p:grpSpPr>
          <a:xfrm>
            <a:off x="6556588" y="4918611"/>
            <a:ext cx="3928200" cy="2021589"/>
            <a:chOff x="10216688" y="3890311"/>
            <a:chExt cx="3928200" cy="2021589"/>
          </a:xfrm>
        </p:grpSpPr>
        <p:sp>
          <p:nvSpPr>
            <p:cNvPr id="378" name="Google Shape;378;p3"/>
            <p:cNvSpPr/>
            <p:nvPr/>
          </p:nvSpPr>
          <p:spPr>
            <a:xfrm>
              <a:off x="11586693" y="3890311"/>
              <a:ext cx="1225296" cy="1225296"/>
            </a:xfrm>
            <a:custGeom>
              <a:rect b="b" l="l" r="r" t="t"/>
              <a:pathLst>
                <a:path extrusionOk="0" h="212" w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91400" lIns="182825" spcFirstLastPara="1" rIns="18282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"/>
            <p:cNvSpPr txBox="1"/>
            <p:nvPr/>
          </p:nvSpPr>
          <p:spPr>
            <a:xfrm>
              <a:off x="10216688" y="5080900"/>
              <a:ext cx="3928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EDA</a:t>
              </a:r>
              <a:endParaRPr b="1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0" name="Google Shape;380;p3"/>
            <p:cNvSpPr txBox="1"/>
            <p:nvPr/>
          </p:nvSpPr>
          <p:spPr>
            <a:xfrm>
              <a:off x="11660880" y="4085139"/>
              <a:ext cx="1039812" cy="83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b="1" sz="4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1" name="Google Shape;381;p3"/>
          <p:cNvGrpSpPr/>
          <p:nvPr/>
        </p:nvGrpSpPr>
        <p:grpSpPr>
          <a:xfrm>
            <a:off x="10484800" y="8567761"/>
            <a:ext cx="4622100" cy="2030861"/>
            <a:chOff x="13791675" y="3909336"/>
            <a:chExt cx="4622100" cy="2074001"/>
          </a:xfrm>
        </p:grpSpPr>
        <p:sp>
          <p:nvSpPr>
            <p:cNvPr id="382" name="Google Shape;382;p3"/>
            <p:cNvSpPr/>
            <p:nvPr/>
          </p:nvSpPr>
          <p:spPr>
            <a:xfrm>
              <a:off x="15408102" y="3909336"/>
              <a:ext cx="1225296" cy="1225296"/>
            </a:xfrm>
            <a:custGeom>
              <a:rect b="b" l="l" r="r" t="t"/>
              <a:pathLst>
                <a:path extrusionOk="0" h="212" w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91400" lIns="182825" spcFirstLastPara="1" rIns="182825" wrap="square" tIns="914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"/>
            <p:cNvSpPr txBox="1"/>
            <p:nvPr/>
          </p:nvSpPr>
          <p:spPr>
            <a:xfrm>
              <a:off x="13791675" y="5134636"/>
              <a:ext cx="4622100" cy="8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Churn/ no churn</a:t>
              </a:r>
              <a:endParaRPr b="1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4" name="Google Shape;384;p3"/>
            <p:cNvSpPr txBox="1"/>
            <p:nvPr/>
          </p:nvSpPr>
          <p:spPr>
            <a:xfrm>
              <a:off x="15493269" y="4085139"/>
              <a:ext cx="1039800" cy="8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 b="1" sz="4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5" name="Google Shape;385;p3"/>
          <p:cNvGrpSpPr/>
          <p:nvPr/>
        </p:nvGrpSpPr>
        <p:grpSpPr>
          <a:xfrm>
            <a:off x="10702312" y="2707648"/>
            <a:ext cx="4187100" cy="2056308"/>
            <a:chOff x="17700362" y="3909336"/>
            <a:chExt cx="4187100" cy="2056308"/>
          </a:xfrm>
        </p:grpSpPr>
        <p:sp>
          <p:nvSpPr>
            <p:cNvPr id="386" name="Google Shape;386;p3"/>
            <p:cNvSpPr/>
            <p:nvPr/>
          </p:nvSpPr>
          <p:spPr>
            <a:xfrm>
              <a:off x="19175909" y="3909336"/>
              <a:ext cx="1225296" cy="1225296"/>
            </a:xfrm>
            <a:custGeom>
              <a:rect b="b" l="l" r="r" t="t"/>
              <a:pathLst>
                <a:path extrusionOk="0" h="212" w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91400" lIns="182825" spcFirstLastPara="1" rIns="18282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"/>
            <p:cNvSpPr txBox="1"/>
            <p:nvPr/>
          </p:nvSpPr>
          <p:spPr>
            <a:xfrm>
              <a:off x="17700362" y="5134644"/>
              <a:ext cx="4187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Card type</a:t>
              </a:r>
              <a:endParaRPr b="1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8" name="Google Shape;388;p3"/>
            <p:cNvSpPr txBox="1"/>
            <p:nvPr/>
          </p:nvSpPr>
          <p:spPr>
            <a:xfrm>
              <a:off x="19273994" y="4085139"/>
              <a:ext cx="1039812" cy="83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accent5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 b="1" sz="42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9" name="Google Shape;389;p3"/>
          <p:cNvGrpSpPr/>
          <p:nvPr/>
        </p:nvGrpSpPr>
        <p:grpSpPr>
          <a:xfrm>
            <a:off x="14870600" y="4931147"/>
            <a:ext cx="4622100" cy="2651028"/>
            <a:chOff x="2305037" y="8347097"/>
            <a:chExt cx="4622100" cy="2651028"/>
          </a:xfrm>
        </p:grpSpPr>
        <p:sp>
          <p:nvSpPr>
            <p:cNvPr id="390" name="Google Shape;390;p3"/>
            <p:cNvSpPr/>
            <p:nvPr/>
          </p:nvSpPr>
          <p:spPr>
            <a:xfrm>
              <a:off x="3977627" y="8347097"/>
              <a:ext cx="1225296" cy="1225296"/>
            </a:xfrm>
            <a:custGeom>
              <a:rect b="b" l="l" r="r" t="t"/>
              <a:pathLst>
                <a:path extrusionOk="0" h="212" w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91400" lIns="182825" spcFirstLastPara="1" rIns="18282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"/>
            <p:cNvSpPr txBox="1"/>
            <p:nvPr/>
          </p:nvSpPr>
          <p:spPr>
            <a:xfrm>
              <a:off x="2305037" y="9520625"/>
              <a:ext cx="46221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Results &amp;</a:t>
              </a:r>
              <a:endParaRPr b="1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Recommendation</a:t>
              </a:r>
              <a:endParaRPr b="1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2" name="Google Shape;392;p3"/>
            <p:cNvSpPr txBox="1"/>
            <p:nvPr/>
          </p:nvSpPr>
          <p:spPr>
            <a:xfrm>
              <a:off x="4061518" y="8541103"/>
              <a:ext cx="1039812" cy="83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accent5"/>
                  </a:solidFill>
                  <a:latin typeface="Lato"/>
                  <a:ea typeface="Lato"/>
                  <a:cs typeface="Lato"/>
                  <a:sym typeface="Lato"/>
                </a:rPr>
                <a:t>5</a:t>
              </a:r>
              <a:endParaRPr b="1" sz="42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3" name="Google Shape;393;p3"/>
          <p:cNvGrpSpPr/>
          <p:nvPr/>
        </p:nvGrpSpPr>
        <p:grpSpPr>
          <a:xfrm>
            <a:off x="21032314" y="5089642"/>
            <a:ext cx="2655310" cy="2008122"/>
            <a:chOff x="10895439" y="8368555"/>
            <a:chExt cx="2655310" cy="2008122"/>
          </a:xfrm>
        </p:grpSpPr>
        <p:sp>
          <p:nvSpPr>
            <p:cNvPr id="394" name="Google Shape;394;p3"/>
            <p:cNvSpPr/>
            <p:nvPr/>
          </p:nvSpPr>
          <p:spPr>
            <a:xfrm>
              <a:off x="11564413" y="8368555"/>
              <a:ext cx="1225296" cy="1225296"/>
            </a:xfrm>
            <a:custGeom>
              <a:rect b="b" l="l" r="r" t="t"/>
              <a:pathLst>
                <a:path extrusionOk="0" h="212" w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91400" lIns="182825" spcFirstLastPara="1" rIns="18282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"/>
            <p:cNvSpPr txBox="1"/>
            <p:nvPr/>
          </p:nvSpPr>
          <p:spPr>
            <a:xfrm>
              <a:off x="10895439" y="9545717"/>
              <a:ext cx="2655310" cy="83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Q&amp;A</a:t>
              </a:r>
              <a:endParaRPr b="1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6" name="Google Shape;396;p3"/>
            <p:cNvSpPr txBox="1"/>
            <p:nvPr/>
          </p:nvSpPr>
          <p:spPr>
            <a:xfrm>
              <a:off x="11660880" y="8541103"/>
              <a:ext cx="1039812" cy="83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r>
              <a:endParaRPr b="1" sz="4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97" name="Google Shape;397;p3"/>
          <p:cNvCxnSpPr/>
          <p:nvPr/>
        </p:nvCxnSpPr>
        <p:spPr>
          <a:xfrm>
            <a:off x="2507323" y="5573118"/>
            <a:ext cx="16371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dot"/>
            <a:miter lim="800000"/>
            <a:headEnd len="sm" w="sm" type="none"/>
            <a:tailEnd len="med" w="med" type="stealth"/>
          </a:ln>
        </p:spPr>
      </p:cxnSp>
      <p:cxnSp>
        <p:nvCxnSpPr>
          <p:cNvPr id="398" name="Google Shape;398;p3"/>
          <p:cNvCxnSpPr/>
          <p:nvPr/>
        </p:nvCxnSpPr>
        <p:spPr>
          <a:xfrm>
            <a:off x="5941317" y="5572969"/>
            <a:ext cx="1797900" cy="3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dot"/>
            <a:miter lim="800000"/>
            <a:headEnd len="sm" w="sm" type="none"/>
            <a:tailEnd len="med" w="med" type="stealth"/>
          </a:ln>
        </p:spPr>
      </p:cxnSp>
      <p:cxnSp>
        <p:nvCxnSpPr>
          <p:cNvPr id="399" name="Google Shape;399;p3"/>
          <p:cNvCxnSpPr/>
          <p:nvPr/>
        </p:nvCxnSpPr>
        <p:spPr>
          <a:xfrm flipH="1" rot="10800000">
            <a:off x="9206897" y="3416080"/>
            <a:ext cx="2326200" cy="17247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dot"/>
            <a:miter lim="800000"/>
            <a:headEnd len="sm" w="sm" type="none"/>
            <a:tailEnd len="med" w="med" type="stealth"/>
          </a:ln>
        </p:spPr>
      </p:cxnSp>
      <p:cxnSp>
        <p:nvCxnSpPr>
          <p:cNvPr id="400" name="Google Shape;400;p3"/>
          <p:cNvCxnSpPr/>
          <p:nvPr/>
        </p:nvCxnSpPr>
        <p:spPr>
          <a:xfrm>
            <a:off x="14055600" y="3433725"/>
            <a:ext cx="2264100" cy="14715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dot"/>
            <a:miter lim="800000"/>
            <a:headEnd len="sm" w="sm" type="none"/>
            <a:tailEnd len="med" w="med" type="stealth"/>
          </a:ln>
        </p:spPr>
      </p:cxnSp>
      <p:cxnSp>
        <p:nvCxnSpPr>
          <p:cNvPr id="401" name="Google Shape;401;p3"/>
          <p:cNvCxnSpPr/>
          <p:nvPr/>
        </p:nvCxnSpPr>
        <p:spPr>
          <a:xfrm flipH="1" rot="10800000">
            <a:off x="13819225" y="7582175"/>
            <a:ext cx="2156400" cy="12261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dot"/>
            <a:miter lim="800000"/>
            <a:headEnd len="sm" w="sm" type="none"/>
            <a:tailEnd len="med" w="med" type="stealth"/>
          </a:ln>
        </p:spPr>
      </p:cxnSp>
      <p:cxnSp>
        <p:nvCxnSpPr>
          <p:cNvPr id="402" name="Google Shape;402;p3"/>
          <p:cNvCxnSpPr/>
          <p:nvPr/>
        </p:nvCxnSpPr>
        <p:spPr>
          <a:xfrm>
            <a:off x="9206900" y="6727550"/>
            <a:ext cx="2433900" cy="19323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dot"/>
            <a:miter lim="800000"/>
            <a:headEnd len="sm" w="sm" type="none"/>
            <a:tailEnd len="med" w="med" type="stealth"/>
          </a:ln>
        </p:spPr>
      </p:cxnSp>
      <p:grpSp>
        <p:nvGrpSpPr>
          <p:cNvPr id="403" name="Google Shape;403;p3"/>
          <p:cNvGrpSpPr/>
          <p:nvPr/>
        </p:nvGrpSpPr>
        <p:grpSpPr>
          <a:xfrm>
            <a:off x="3328289" y="4917559"/>
            <a:ext cx="3437172" cy="2023691"/>
            <a:chOff x="6706414" y="3897022"/>
            <a:chExt cx="3437172" cy="2023691"/>
          </a:xfrm>
        </p:grpSpPr>
        <p:sp>
          <p:nvSpPr>
            <p:cNvPr id="404" name="Google Shape;404;p3"/>
            <p:cNvSpPr txBox="1"/>
            <p:nvPr/>
          </p:nvSpPr>
          <p:spPr>
            <a:xfrm>
              <a:off x="6706414" y="5089753"/>
              <a:ext cx="3437172" cy="83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Dataset</a:t>
              </a:r>
              <a:endParaRPr b="1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5" name="Google Shape;405;p3"/>
            <p:cNvSpPr txBox="1"/>
            <p:nvPr/>
          </p:nvSpPr>
          <p:spPr>
            <a:xfrm>
              <a:off x="7847693" y="4062859"/>
              <a:ext cx="1039812" cy="83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182825" spcFirstLastPara="1" rIns="182825" wrap="square" tIns="914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b="1" sz="4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7766071" y="3897022"/>
              <a:ext cx="1225167" cy="1225486"/>
            </a:xfrm>
            <a:custGeom>
              <a:rect b="b" l="l" r="r" t="t"/>
              <a:pathLst>
                <a:path extrusionOk="0" h="212" w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91400" lIns="182825" spcFirstLastPara="1" rIns="182825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3"/>
          <p:cNvGrpSpPr/>
          <p:nvPr/>
        </p:nvGrpSpPr>
        <p:grpSpPr>
          <a:xfrm>
            <a:off x="1739573" y="488028"/>
            <a:ext cx="20937600" cy="1539066"/>
            <a:chOff x="1739573" y="511491"/>
            <a:chExt cx="20937600" cy="1539066"/>
          </a:xfrm>
        </p:grpSpPr>
        <p:sp>
          <p:nvSpPr>
            <p:cNvPr id="408" name="Google Shape;408;p3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Outline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09" name="Google Shape;409;p3"/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410" name="Google Shape;410;p3"/>
              <p:cNvSpPr/>
              <p:nvPr/>
            </p:nvSpPr>
            <p:spPr>
              <a:xfrm flipH="1" rot="10800000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 flipH="1" rot="10800000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 flipH="1" rot="10800000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 flipH="1" rot="10800000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 flipH="1" rot="10800000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 flipH="1" rot="10800000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16" name="Google Shape;416;p3"/>
          <p:cNvCxnSpPr/>
          <p:nvPr/>
        </p:nvCxnSpPr>
        <p:spPr>
          <a:xfrm>
            <a:off x="18583575" y="5678850"/>
            <a:ext cx="2984700" cy="318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dot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gc5e19ac57c_7_39"/>
          <p:cNvGrpSpPr/>
          <p:nvPr/>
        </p:nvGrpSpPr>
        <p:grpSpPr>
          <a:xfrm>
            <a:off x="1739573" y="488028"/>
            <a:ext cx="20937600" cy="2801400"/>
            <a:chOff x="1739573" y="511491"/>
            <a:chExt cx="20937600" cy="2801400"/>
          </a:xfrm>
        </p:grpSpPr>
        <p:sp>
          <p:nvSpPr>
            <p:cNvPr id="423" name="Google Shape;423;gc5e19ac57c_7_39"/>
            <p:cNvSpPr txBox="1"/>
            <p:nvPr/>
          </p:nvSpPr>
          <p:spPr>
            <a:xfrm>
              <a:off x="1739573" y="511491"/>
              <a:ext cx="20937600" cy="28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Business Problem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24" name="Google Shape;424;gc5e19ac57c_7_39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425" name="Google Shape;425;gc5e19ac57c_7_39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gc5e19ac57c_7_39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gc5e19ac57c_7_39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gc5e19ac57c_7_39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gc5e19ac57c_7_39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gc5e19ac57c_7_39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gc5e19ac57c_7_39"/>
          <p:cNvGrpSpPr/>
          <p:nvPr/>
        </p:nvGrpSpPr>
        <p:grpSpPr>
          <a:xfrm>
            <a:off x="565535" y="3289433"/>
            <a:ext cx="2024539" cy="2053813"/>
            <a:chOff x="1678660" y="3033508"/>
            <a:chExt cx="2024539" cy="2053813"/>
          </a:xfrm>
        </p:grpSpPr>
        <p:grpSp>
          <p:nvGrpSpPr>
            <p:cNvPr id="432" name="Google Shape;432;gc5e19ac57c_7_39"/>
            <p:cNvGrpSpPr/>
            <p:nvPr/>
          </p:nvGrpSpPr>
          <p:grpSpPr>
            <a:xfrm>
              <a:off x="1678660" y="3033508"/>
              <a:ext cx="2024539" cy="2053813"/>
              <a:chOff x="2285781" y="4847654"/>
              <a:chExt cx="952500" cy="966000"/>
            </a:xfrm>
          </p:grpSpPr>
          <p:sp>
            <p:nvSpPr>
              <p:cNvPr id="433" name="Google Shape;433;gc5e19ac57c_7_39"/>
              <p:cNvSpPr/>
              <p:nvPr/>
            </p:nvSpPr>
            <p:spPr>
              <a:xfrm>
                <a:off x="2346028" y="4908764"/>
                <a:ext cx="840600" cy="85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gc5e19ac57c_7_39"/>
              <p:cNvSpPr/>
              <p:nvPr/>
            </p:nvSpPr>
            <p:spPr>
              <a:xfrm>
                <a:off x="2285781" y="4847654"/>
                <a:ext cx="952500" cy="966000"/>
              </a:xfrm>
              <a:prstGeom prst="ellipse">
                <a:avLst/>
              </a:prstGeom>
              <a:noFill/>
              <a:ln cap="flat" cmpd="sng" w="9525">
                <a:solidFill>
                  <a:srgbClr val="B1B1B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5" name="Google Shape;435;gc5e19ac57c_7_39"/>
            <p:cNvSpPr/>
            <p:nvPr/>
          </p:nvSpPr>
          <p:spPr>
            <a:xfrm>
              <a:off x="2311634" y="3651915"/>
              <a:ext cx="794666" cy="794888"/>
            </a:xfrm>
            <a:custGeom>
              <a:rect b="b" l="l" r="r" t="t"/>
              <a:pathLst>
                <a:path extrusionOk="0" h="1500" w="1500">
                  <a:moveTo>
                    <a:pt x="1472" y="525"/>
                  </a:moveTo>
                  <a:cubicBezTo>
                    <a:pt x="1331" y="338"/>
                    <a:pt x="1331" y="338"/>
                    <a:pt x="1331" y="338"/>
                  </a:cubicBezTo>
                  <a:cubicBezTo>
                    <a:pt x="1326" y="330"/>
                    <a:pt x="1319" y="324"/>
                    <a:pt x="1312" y="318"/>
                  </a:cubicBezTo>
                  <a:cubicBezTo>
                    <a:pt x="1312" y="94"/>
                    <a:pt x="1312" y="94"/>
                    <a:pt x="1312" y="94"/>
                  </a:cubicBezTo>
                  <a:cubicBezTo>
                    <a:pt x="1312" y="42"/>
                    <a:pt x="1271" y="0"/>
                    <a:pt x="1219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29" y="0"/>
                    <a:pt x="187" y="42"/>
                    <a:pt x="187" y="94"/>
                  </a:cubicBezTo>
                  <a:cubicBezTo>
                    <a:pt x="187" y="318"/>
                    <a:pt x="187" y="318"/>
                    <a:pt x="187" y="318"/>
                  </a:cubicBezTo>
                  <a:cubicBezTo>
                    <a:pt x="181" y="324"/>
                    <a:pt x="174" y="330"/>
                    <a:pt x="169" y="338"/>
                  </a:cubicBezTo>
                  <a:cubicBezTo>
                    <a:pt x="28" y="525"/>
                    <a:pt x="28" y="525"/>
                    <a:pt x="28" y="525"/>
                  </a:cubicBezTo>
                  <a:cubicBezTo>
                    <a:pt x="10" y="549"/>
                    <a:pt x="0" y="579"/>
                    <a:pt x="0" y="609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734"/>
                    <a:pt x="63" y="797"/>
                    <a:pt x="141" y="797"/>
                  </a:cubicBezTo>
                  <a:cubicBezTo>
                    <a:pt x="141" y="797"/>
                    <a:pt x="141" y="797"/>
                    <a:pt x="141" y="797"/>
                  </a:cubicBezTo>
                  <a:cubicBezTo>
                    <a:pt x="141" y="1406"/>
                    <a:pt x="141" y="1406"/>
                    <a:pt x="141" y="1406"/>
                  </a:cubicBezTo>
                  <a:cubicBezTo>
                    <a:pt x="141" y="1458"/>
                    <a:pt x="183" y="1500"/>
                    <a:pt x="234" y="1500"/>
                  </a:cubicBezTo>
                  <a:cubicBezTo>
                    <a:pt x="1266" y="1500"/>
                    <a:pt x="1266" y="1500"/>
                    <a:pt x="1266" y="1500"/>
                  </a:cubicBezTo>
                  <a:cubicBezTo>
                    <a:pt x="1317" y="1500"/>
                    <a:pt x="1359" y="1458"/>
                    <a:pt x="1359" y="1406"/>
                  </a:cubicBezTo>
                  <a:cubicBezTo>
                    <a:pt x="1359" y="797"/>
                    <a:pt x="1359" y="797"/>
                    <a:pt x="1359" y="797"/>
                  </a:cubicBezTo>
                  <a:cubicBezTo>
                    <a:pt x="1359" y="797"/>
                    <a:pt x="1359" y="797"/>
                    <a:pt x="1359" y="797"/>
                  </a:cubicBezTo>
                  <a:cubicBezTo>
                    <a:pt x="1437" y="797"/>
                    <a:pt x="1500" y="734"/>
                    <a:pt x="1500" y="656"/>
                  </a:cubicBezTo>
                  <a:cubicBezTo>
                    <a:pt x="1500" y="609"/>
                    <a:pt x="1500" y="609"/>
                    <a:pt x="1500" y="609"/>
                  </a:cubicBezTo>
                  <a:cubicBezTo>
                    <a:pt x="1500" y="579"/>
                    <a:pt x="1490" y="549"/>
                    <a:pt x="1472" y="525"/>
                  </a:cubicBezTo>
                  <a:close/>
                  <a:moveTo>
                    <a:pt x="1219" y="94"/>
                  </a:moveTo>
                  <a:cubicBezTo>
                    <a:pt x="1219" y="281"/>
                    <a:pt x="1219" y="281"/>
                    <a:pt x="1219" y="281"/>
                  </a:cubicBezTo>
                  <a:cubicBezTo>
                    <a:pt x="281" y="281"/>
                    <a:pt x="281" y="281"/>
                    <a:pt x="281" y="281"/>
                  </a:cubicBezTo>
                  <a:cubicBezTo>
                    <a:pt x="281" y="281"/>
                    <a:pt x="281" y="281"/>
                    <a:pt x="281" y="281"/>
                  </a:cubicBezTo>
                  <a:cubicBezTo>
                    <a:pt x="281" y="94"/>
                    <a:pt x="281" y="94"/>
                    <a:pt x="281" y="94"/>
                  </a:cubicBezTo>
                  <a:lnTo>
                    <a:pt x="1219" y="94"/>
                  </a:lnTo>
                  <a:close/>
                  <a:moveTo>
                    <a:pt x="478" y="703"/>
                  </a:moveTo>
                  <a:cubicBezTo>
                    <a:pt x="281" y="703"/>
                    <a:pt x="281" y="703"/>
                    <a:pt x="281" y="703"/>
                  </a:cubicBezTo>
                  <a:cubicBezTo>
                    <a:pt x="469" y="375"/>
                    <a:pt x="469" y="375"/>
                    <a:pt x="469" y="375"/>
                  </a:cubicBezTo>
                  <a:cubicBezTo>
                    <a:pt x="572" y="375"/>
                    <a:pt x="572" y="375"/>
                    <a:pt x="572" y="375"/>
                  </a:cubicBezTo>
                  <a:lnTo>
                    <a:pt x="478" y="703"/>
                  </a:lnTo>
                  <a:close/>
                  <a:moveTo>
                    <a:pt x="620" y="375"/>
                  </a:moveTo>
                  <a:cubicBezTo>
                    <a:pt x="727" y="375"/>
                    <a:pt x="727" y="375"/>
                    <a:pt x="727" y="375"/>
                  </a:cubicBezTo>
                  <a:cubicBezTo>
                    <a:pt x="727" y="703"/>
                    <a:pt x="727" y="703"/>
                    <a:pt x="727" y="703"/>
                  </a:cubicBezTo>
                  <a:cubicBezTo>
                    <a:pt x="527" y="703"/>
                    <a:pt x="527" y="703"/>
                    <a:pt x="527" y="703"/>
                  </a:cubicBezTo>
                  <a:lnTo>
                    <a:pt x="620" y="375"/>
                  </a:lnTo>
                  <a:close/>
                  <a:moveTo>
                    <a:pt x="773" y="375"/>
                  </a:moveTo>
                  <a:cubicBezTo>
                    <a:pt x="880" y="375"/>
                    <a:pt x="880" y="375"/>
                    <a:pt x="880" y="375"/>
                  </a:cubicBezTo>
                  <a:cubicBezTo>
                    <a:pt x="973" y="703"/>
                    <a:pt x="973" y="703"/>
                    <a:pt x="973" y="703"/>
                  </a:cubicBezTo>
                  <a:cubicBezTo>
                    <a:pt x="773" y="703"/>
                    <a:pt x="773" y="703"/>
                    <a:pt x="773" y="703"/>
                  </a:cubicBezTo>
                  <a:lnTo>
                    <a:pt x="773" y="375"/>
                  </a:lnTo>
                  <a:close/>
                  <a:moveTo>
                    <a:pt x="928" y="375"/>
                  </a:moveTo>
                  <a:cubicBezTo>
                    <a:pt x="1031" y="375"/>
                    <a:pt x="1031" y="375"/>
                    <a:pt x="1031" y="375"/>
                  </a:cubicBezTo>
                  <a:cubicBezTo>
                    <a:pt x="1219" y="703"/>
                    <a:pt x="1219" y="703"/>
                    <a:pt x="1219" y="703"/>
                  </a:cubicBezTo>
                  <a:cubicBezTo>
                    <a:pt x="1022" y="703"/>
                    <a:pt x="1022" y="703"/>
                    <a:pt x="1022" y="703"/>
                  </a:cubicBezTo>
                  <a:lnTo>
                    <a:pt x="928" y="375"/>
                  </a:lnTo>
                  <a:close/>
                  <a:moveTo>
                    <a:pt x="94" y="656"/>
                  </a:moveTo>
                  <a:cubicBezTo>
                    <a:pt x="94" y="609"/>
                    <a:pt x="94" y="609"/>
                    <a:pt x="94" y="609"/>
                  </a:cubicBezTo>
                  <a:cubicBezTo>
                    <a:pt x="94" y="599"/>
                    <a:pt x="97" y="589"/>
                    <a:pt x="103" y="581"/>
                  </a:cubicBezTo>
                  <a:cubicBezTo>
                    <a:pt x="244" y="394"/>
                    <a:pt x="244" y="394"/>
                    <a:pt x="244" y="394"/>
                  </a:cubicBezTo>
                  <a:cubicBezTo>
                    <a:pt x="253" y="382"/>
                    <a:pt x="266" y="375"/>
                    <a:pt x="281" y="375"/>
                  </a:cubicBezTo>
                  <a:cubicBezTo>
                    <a:pt x="415" y="375"/>
                    <a:pt x="415" y="375"/>
                    <a:pt x="415" y="375"/>
                  </a:cubicBezTo>
                  <a:cubicBezTo>
                    <a:pt x="227" y="703"/>
                    <a:pt x="227" y="703"/>
                    <a:pt x="227" y="703"/>
                  </a:cubicBezTo>
                  <a:cubicBezTo>
                    <a:pt x="141" y="703"/>
                    <a:pt x="141" y="703"/>
                    <a:pt x="141" y="703"/>
                  </a:cubicBezTo>
                  <a:cubicBezTo>
                    <a:pt x="115" y="703"/>
                    <a:pt x="94" y="682"/>
                    <a:pt x="94" y="656"/>
                  </a:cubicBezTo>
                  <a:close/>
                  <a:moveTo>
                    <a:pt x="937" y="1406"/>
                  </a:moveTo>
                  <a:cubicBezTo>
                    <a:pt x="586" y="1406"/>
                    <a:pt x="586" y="1406"/>
                    <a:pt x="586" y="1406"/>
                  </a:cubicBezTo>
                  <a:cubicBezTo>
                    <a:pt x="586" y="938"/>
                    <a:pt x="586" y="938"/>
                    <a:pt x="586" y="938"/>
                  </a:cubicBezTo>
                  <a:cubicBezTo>
                    <a:pt x="937" y="938"/>
                    <a:pt x="937" y="938"/>
                    <a:pt x="937" y="938"/>
                  </a:cubicBezTo>
                  <a:lnTo>
                    <a:pt x="937" y="1406"/>
                  </a:lnTo>
                  <a:close/>
                  <a:moveTo>
                    <a:pt x="1266" y="1406"/>
                  </a:moveTo>
                  <a:cubicBezTo>
                    <a:pt x="984" y="1406"/>
                    <a:pt x="984" y="1406"/>
                    <a:pt x="984" y="1406"/>
                  </a:cubicBezTo>
                  <a:cubicBezTo>
                    <a:pt x="984" y="938"/>
                    <a:pt x="984" y="938"/>
                    <a:pt x="984" y="938"/>
                  </a:cubicBezTo>
                  <a:cubicBezTo>
                    <a:pt x="984" y="912"/>
                    <a:pt x="963" y="891"/>
                    <a:pt x="937" y="891"/>
                  </a:cubicBezTo>
                  <a:cubicBezTo>
                    <a:pt x="586" y="891"/>
                    <a:pt x="586" y="891"/>
                    <a:pt x="586" y="891"/>
                  </a:cubicBezTo>
                  <a:cubicBezTo>
                    <a:pt x="560" y="891"/>
                    <a:pt x="539" y="912"/>
                    <a:pt x="539" y="938"/>
                  </a:cubicBezTo>
                  <a:cubicBezTo>
                    <a:pt x="539" y="1406"/>
                    <a:pt x="539" y="1406"/>
                    <a:pt x="539" y="1406"/>
                  </a:cubicBezTo>
                  <a:cubicBezTo>
                    <a:pt x="234" y="1406"/>
                    <a:pt x="234" y="1406"/>
                    <a:pt x="234" y="1406"/>
                  </a:cubicBezTo>
                  <a:cubicBezTo>
                    <a:pt x="234" y="797"/>
                    <a:pt x="234" y="797"/>
                    <a:pt x="234" y="797"/>
                  </a:cubicBezTo>
                  <a:cubicBezTo>
                    <a:pt x="1266" y="797"/>
                    <a:pt x="1266" y="797"/>
                    <a:pt x="1266" y="797"/>
                  </a:cubicBezTo>
                  <a:lnTo>
                    <a:pt x="1266" y="1406"/>
                  </a:lnTo>
                  <a:close/>
                  <a:moveTo>
                    <a:pt x="1406" y="656"/>
                  </a:moveTo>
                  <a:cubicBezTo>
                    <a:pt x="1406" y="682"/>
                    <a:pt x="1385" y="703"/>
                    <a:pt x="1359" y="703"/>
                  </a:cubicBezTo>
                  <a:cubicBezTo>
                    <a:pt x="1273" y="703"/>
                    <a:pt x="1273" y="703"/>
                    <a:pt x="1273" y="703"/>
                  </a:cubicBezTo>
                  <a:cubicBezTo>
                    <a:pt x="1085" y="375"/>
                    <a:pt x="1085" y="375"/>
                    <a:pt x="1085" y="375"/>
                  </a:cubicBezTo>
                  <a:cubicBezTo>
                    <a:pt x="1219" y="375"/>
                    <a:pt x="1219" y="375"/>
                    <a:pt x="1219" y="375"/>
                  </a:cubicBezTo>
                  <a:cubicBezTo>
                    <a:pt x="1219" y="375"/>
                    <a:pt x="1219" y="375"/>
                    <a:pt x="1219" y="375"/>
                  </a:cubicBezTo>
                  <a:cubicBezTo>
                    <a:pt x="1234" y="375"/>
                    <a:pt x="1247" y="382"/>
                    <a:pt x="1256" y="394"/>
                  </a:cubicBezTo>
                  <a:cubicBezTo>
                    <a:pt x="1397" y="581"/>
                    <a:pt x="1397" y="581"/>
                    <a:pt x="1397" y="581"/>
                  </a:cubicBezTo>
                  <a:cubicBezTo>
                    <a:pt x="1403" y="589"/>
                    <a:pt x="1406" y="599"/>
                    <a:pt x="1406" y="609"/>
                  </a:cubicBezTo>
                  <a:lnTo>
                    <a:pt x="1406" y="6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gc5e19ac57c_7_39"/>
          <p:cNvSpPr txBox="1"/>
          <p:nvPr/>
        </p:nvSpPr>
        <p:spPr>
          <a:xfrm>
            <a:off x="3153325" y="3289424"/>
            <a:ext cx="191118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spAutoFit/>
          </a:bodyPr>
          <a:lstStyle/>
          <a:p>
            <a:pPr indent="-4508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Lexend Deca"/>
              <a:buChar char="●"/>
            </a:pPr>
            <a:r>
              <a:rPr lang="en-US" sz="3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Help business </a:t>
            </a:r>
            <a:r>
              <a:rPr lang="en-US" sz="3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entities</a:t>
            </a:r>
            <a:r>
              <a:rPr lang="en-US" sz="3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 identify natural </a:t>
            </a:r>
            <a:r>
              <a:rPr lang="en-US" sz="3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customer</a:t>
            </a:r>
            <a:r>
              <a:rPr lang="en-US" sz="3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 clusters to help them evaluate </a:t>
            </a:r>
            <a:r>
              <a:rPr lang="en-US" sz="3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products design</a:t>
            </a:r>
            <a:r>
              <a:rPr lang="en-US" sz="3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  <a:endParaRPr sz="3500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37" name="Google Shape;437;gc5e19ac57c_7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567" y="7301350"/>
            <a:ext cx="7696658" cy="44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c5e19ac57c_7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475" y="7301350"/>
            <a:ext cx="9437873" cy="4716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c5e19ac57c_7_39"/>
          <p:cNvSpPr txBox="1"/>
          <p:nvPr/>
        </p:nvSpPr>
        <p:spPr>
          <a:xfrm>
            <a:off x="3153325" y="5075100"/>
            <a:ext cx="1835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Char char="●"/>
            </a:pPr>
            <a:r>
              <a:rPr lang="en-US" sz="3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Help business entities understand customer behavior patterns based on the artificial cluster label.</a:t>
            </a:r>
            <a:r>
              <a:rPr lang="en-US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gc59905eb84_0_5"/>
          <p:cNvGrpSpPr/>
          <p:nvPr/>
        </p:nvGrpSpPr>
        <p:grpSpPr>
          <a:xfrm>
            <a:off x="1739573" y="488028"/>
            <a:ext cx="20937600" cy="1539039"/>
            <a:chOff x="1739573" y="511491"/>
            <a:chExt cx="20937600" cy="1539039"/>
          </a:xfrm>
        </p:grpSpPr>
        <p:sp>
          <p:nvSpPr>
            <p:cNvPr id="446" name="Google Shape;446;gc59905eb84_0_5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Dataset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47" name="Google Shape;447;gc59905eb84_0_5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448" name="Google Shape;448;gc59905eb84_0_5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gc59905eb84_0_5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gc59905eb84_0_5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gc59905eb84_0_5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gc59905eb84_0_5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gc59905eb84_0_5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4" name="Google Shape;454;gc59905eb84_0_5"/>
          <p:cNvSpPr txBox="1"/>
          <p:nvPr/>
        </p:nvSpPr>
        <p:spPr>
          <a:xfrm>
            <a:off x="1236950" y="2659225"/>
            <a:ext cx="20214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Lexend Deca"/>
              <a:buChar char="●"/>
            </a:pPr>
            <a:r>
              <a:rPr lang="en-US" sz="35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Kaggle: </a:t>
            </a:r>
            <a:r>
              <a:rPr lang="en-US" sz="3500" u="sng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https://www.kaggle.com/sakshigoyal7/credit-card-customers</a:t>
            </a:r>
            <a:endParaRPr sz="35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450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Lexend Deca"/>
              <a:buChar char="●"/>
            </a:pPr>
            <a:r>
              <a:rPr lang="en-US" sz="35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10,127 </a:t>
            </a:r>
            <a:r>
              <a:rPr lang="en-US" sz="35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observations</a:t>
            </a:r>
            <a:r>
              <a:rPr lang="en-US" sz="35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, 21 variables, 1 index, 6 categorical, 14 numerical</a:t>
            </a:r>
            <a:endParaRPr sz="35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450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Lexend Deca"/>
              <a:buChar char="●"/>
            </a:pPr>
            <a:r>
              <a:rPr lang="en-US" sz="3500">
                <a:solidFill>
                  <a:srgbClr val="434343"/>
                </a:solidFill>
                <a:highlight>
                  <a:srgbClr val="FFFFFF"/>
                </a:highlight>
                <a:latin typeface="Lexend Deca"/>
                <a:ea typeface="Lexend Deca"/>
                <a:cs typeface="Lexend Deca"/>
                <a:sym typeface="Lexend Deca"/>
              </a:rPr>
              <a:t>Only 16.07% of customers who have churned</a:t>
            </a:r>
            <a:endParaRPr sz="3500">
              <a:solidFill>
                <a:srgbClr val="434343"/>
              </a:solidFill>
              <a:highlight>
                <a:srgbClr val="FFFFFF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indent="-450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Lexend Deca"/>
              <a:buChar char="●"/>
            </a:pPr>
            <a:r>
              <a:rPr lang="en-US" sz="3500">
                <a:solidFill>
                  <a:srgbClr val="434343"/>
                </a:solidFill>
                <a:highlight>
                  <a:srgbClr val="FFFFFF"/>
                </a:highlight>
                <a:latin typeface="Lexend Deca"/>
                <a:ea typeface="Lexend Deca"/>
                <a:cs typeface="Lexend Deca"/>
                <a:sym typeface="Lexend Deca"/>
              </a:rPr>
              <a:t>There is no null value </a:t>
            </a:r>
            <a:endParaRPr sz="3500">
              <a:solidFill>
                <a:srgbClr val="434343"/>
              </a:solidFill>
              <a:highlight>
                <a:srgbClr val="FFFFFF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55" name="Google Shape;455;gc59905eb84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4075" y="5972875"/>
            <a:ext cx="11326958" cy="67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gc59905eb84_0_666"/>
          <p:cNvGrpSpPr/>
          <p:nvPr/>
        </p:nvGrpSpPr>
        <p:grpSpPr>
          <a:xfrm>
            <a:off x="2299199" y="4527484"/>
            <a:ext cx="5374878" cy="1342249"/>
            <a:chOff x="1938891" y="7164760"/>
            <a:chExt cx="5946319" cy="1521824"/>
          </a:xfrm>
        </p:grpSpPr>
        <p:sp>
          <p:nvSpPr>
            <p:cNvPr id="462" name="Google Shape;462;gc59905eb84_0_666"/>
            <p:cNvSpPr/>
            <p:nvPr/>
          </p:nvSpPr>
          <p:spPr>
            <a:xfrm>
              <a:off x="1938891" y="7164760"/>
              <a:ext cx="500364" cy="1521824"/>
            </a:xfrm>
            <a:custGeom>
              <a:rect b="b" l="l" r="r" t="t"/>
              <a:pathLst>
                <a:path extrusionOk="0" h="925" w="306">
                  <a:moveTo>
                    <a:pt x="305" y="375"/>
                  </a:moveTo>
                  <a:lnTo>
                    <a:pt x="305" y="375"/>
                  </a:lnTo>
                  <a:cubicBezTo>
                    <a:pt x="305" y="288"/>
                    <a:pt x="261" y="223"/>
                    <a:pt x="196" y="206"/>
                  </a:cubicBezTo>
                  <a:cubicBezTo>
                    <a:pt x="234" y="190"/>
                    <a:pt x="261" y="152"/>
                    <a:pt x="261" y="109"/>
                  </a:cubicBezTo>
                  <a:cubicBezTo>
                    <a:pt x="261" y="49"/>
                    <a:pt x="212" y="0"/>
                    <a:pt x="152" y="0"/>
                  </a:cubicBezTo>
                  <a:cubicBezTo>
                    <a:pt x="93" y="0"/>
                    <a:pt x="44" y="49"/>
                    <a:pt x="44" y="109"/>
                  </a:cubicBezTo>
                  <a:cubicBezTo>
                    <a:pt x="44" y="152"/>
                    <a:pt x="71" y="190"/>
                    <a:pt x="109" y="206"/>
                  </a:cubicBezTo>
                  <a:cubicBezTo>
                    <a:pt x="49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3" y="636"/>
                    <a:pt x="93" y="636"/>
                    <a:pt x="93" y="636"/>
                  </a:cubicBezTo>
                  <a:cubicBezTo>
                    <a:pt x="93" y="924"/>
                    <a:pt x="93" y="924"/>
                    <a:pt x="93" y="924"/>
                  </a:cubicBezTo>
                  <a:cubicBezTo>
                    <a:pt x="131" y="924"/>
                    <a:pt x="131" y="924"/>
                    <a:pt x="131" y="924"/>
                  </a:cubicBezTo>
                  <a:cubicBezTo>
                    <a:pt x="152" y="674"/>
                    <a:pt x="152" y="674"/>
                    <a:pt x="152" y="674"/>
                  </a:cubicBezTo>
                  <a:cubicBezTo>
                    <a:pt x="180" y="924"/>
                    <a:pt x="180" y="924"/>
                    <a:pt x="180" y="924"/>
                  </a:cubicBezTo>
                  <a:cubicBezTo>
                    <a:pt x="212" y="924"/>
                    <a:pt x="212" y="924"/>
                    <a:pt x="212" y="924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7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c59905eb84_0_666"/>
            <p:cNvSpPr/>
            <p:nvPr/>
          </p:nvSpPr>
          <p:spPr>
            <a:xfrm>
              <a:off x="2548027" y="7164760"/>
              <a:ext cx="500364" cy="1521824"/>
            </a:xfrm>
            <a:custGeom>
              <a:rect b="b" l="l" r="r" t="t"/>
              <a:pathLst>
                <a:path extrusionOk="0" h="925" w="305">
                  <a:moveTo>
                    <a:pt x="304" y="375"/>
                  </a:moveTo>
                  <a:lnTo>
                    <a:pt x="304" y="375"/>
                  </a:lnTo>
                  <a:cubicBezTo>
                    <a:pt x="304" y="288"/>
                    <a:pt x="255" y="223"/>
                    <a:pt x="195" y="206"/>
                  </a:cubicBezTo>
                  <a:cubicBezTo>
                    <a:pt x="233" y="190"/>
                    <a:pt x="261" y="152"/>
                    <a:pt x="261" y="109"/>
                  </a:cubicBezTo>
                  <a:cubicBezTo>
                    <a:pt x="261" y="49"/>
                    <a:pt x="212" y="0"/>
                    <a:pt x="152" y="0"/>
                  </a:cubicBezTo>
                  <a:cubicBezTo>
                    <a:pt x="92" y="0"/>
                    <a:pt x="43" y="49"/>
                    <a:pt x="43" y="109"/>
                  </a:cubicBezTo>
                  <a:cubicBezTo>
                    <a:pt x="43" y="152"/>
                    <a:pt x="70" y="190"/>
                    <a:pt x="108" y="206"/>
                  </a:cubicBezTo>
                  <a:cubicBezTo>
                    <a:pt x="43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87" y="636"/>
                    <a:pt x="87" y="636"/>
                    <a:pt x="87" y="636"/>
                  </a:cubicBezTo>
                  <a:cubicBezTo>
                    <a:pt x="87" y="924"/>
                    <a:pt x="87" y="924"/>
                    <a:pt x="87" y="924"/>
                  </a:cubicBezTo>
                  <a:cubicBezTo>
                    <a:pt x="125" y="924"/>
                    <a:pt x="125" y="924"/>
                    <a:pt x="125" y="924"/>
                  </a:cubicBezTo>
                  <a:cubicBezTo>
                    <a:pt x="152" y="674"/>
                    <a:pt x="152" y="674"/>
                    <a:pt x="152" y="674"/>
                  </a:cubicBezTo>
                  <a:cubicBezTo>
                    <a:pt x="174" y="924"/>
                    <a:pt x="174" y="924"/>
                    <a:pt x="174" y="924"/>
                  </a:cubicBezTo>
                  <a:cubicBezTo>
                    <a:pt x="212" y="924"/>
                    <a:pt x="212" y="924"/>
                    <a:pt x="212" y="924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4" y="636"/>
                    <a:pt x="304" y="636"/>
                    <a:pt x="304" y="636"/>
                  </a:cubicBezTo>
                  <a:lnTo>
                    <a:pt x="304" y="37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gc59905eb84_0_666"/>
            <p:cNvSpPr/>
            <p:nvPr/>
          </p:nvSpPr>
          <p:spPr>
            <a:xfrm>
              <a:off x="3149915" y="7164760"/>
              <a:ext cx="500357" cy="1521824"/>
            </a:xfrm>
            <a:custGeom>
              <a:rect b="b" l="l" r="r" t="t"/>
              <a:pathLst>
                <a:path extrusionOk="0" h="925" w="305">
                  <a:moveTo>
                    <a:pt x="304" y="375"/>
                  </a:moveTo>
                  <a:lnTo>
                    <a:pt x="304" y="375"/>
                  </a:lnTo>
                  <a:cubicBezTo>
                    <a:pt x="304" y="288"/>
                    <a:pt x="261" y="223"/>
                    <a:pt x="196" y="206"/>
                  </a:cubicBezTo>
                  <a:cubicBezTo>
                    <a:pt x="233" y="190"/>
                    <a:pt x="261" y="152"/>
                    <a:pt x="261" y="109"/>
                  </a:cubicBezTo>
                  <a:cubicBezTo>
                    <a:pt x="261" y="49"/>
                    <a:pt x="212" y="0"/>
                    <a:pt x="152" y="0"/>
                  </a:cubicBezTo>
                  <a:cubicBezTo>
                    <a:pt x="92" y="0"/>
                    <a:pt x="43" y="49"/>
                    <a:pt x="43" y="109"/>
                  </a:cubicBezTo>
                  <a:cubicBezTo>
                    <a:pt x="43" y="152"/>
                    <a:pt x="70" y="190"/>
                    <a:pt x="109" y="206"/>
                  </a:cubicBezTo>
                  <a:cubicBezTo>
                    <a:pt x="49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2" y="636"/>
                    <a:pt x="92" y="636"/>
                    <a:pt x="92" y="636"/>
                  </a:cubicBezTo>
                  <a:cubicBezTo>
                    <a:pt x="92" y="924"/>
                    <a:pt x="92" y="924"/>
                    <a:pt x="92" y="924"/>
                  </a:cubicBezTo>
                  <a:cubicBezTo>
                    <a:pt x="130" y="924"/>
                    <a:pt x="130" y="924"/>
                    <a:pt x="130" y="924"/>
                  </a:cubicBezTo>
                  <a:cubicBezTo>
                    <a:pt x="152" y="674"/>
                    <a:pt x="152" y="674"/>
                    <a:pt x="152" y="674"/>
                  </a:cubicBezTo>
                  <a:cubicBezTo>
                    <a:pt x="179" y="924"/>
                    <a:pt x="179" y="924"/>
                    <a:pt x="179" y="924"/>
                  </a:cubicBezTo>
                  <a:cubicBezTo>
                    <a:pt x="217" y="924"/>
                    <a:pt x="217" y="924"/>
                    <a:pt x="217" y="924"/>
                  </a:cubicBezTo>
                  <a:cubicBezTo>
                    <a:pt x="217" y="636"/>
                    <a:pt x="217" y="636"/>
                    <a:pt x="217" y="636"/>
                  </a:cubicBezTo>
                  <a:cubicBezTo>
                    <a:pt x="304" y="636"/>
                    <a:pt x="304" y="636"/>
                    <a:pt x="304" y="636"/>
                  </a:cubicBezTo>
                  <a:lnTo>
                    <a:pt x="304" y="37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gc59905eb84_0_666"/>
            <p:cNvSpPr/>
            <p:nvPr/>
          </p:nvSpPr>
          <p:spPr>
            <a:xfrm>
              <a:off x="3751792" y="7164760"/>
              <a:ext cx="500364" cy="1521824"/>
            </a:xfrm>
            <a:custGeom>
              <a:rect b="b" l="l" r="r" t="t"/>
              <a:pathLst>
                <a:path extrusionOk="0" h="925" w="306">
                  <a:moveTo>
                    <a:pt x="305" y="375"/>
                  </a:moveTo>
                  <a:lnTo>
                    <a:pt x="305" y="375"/>
                  </a:lnTo>
                  <a:cubicBezTo>
                    <a:pt x="305" y="288"/>
                    <a:pt x="256" y="223"/>
                    <a:pt x="196" y="206"/>
                  </a:cubicBezTo>
                  <a:cubicBezTo>
                    <a:pt x="234" y="190"/>
                    <a:pt x="261" y="152"/>
                    <a:pt x="261" y="109"/>
                  </a:cubicBezTo>
                  <a:cubicBezTo>
                    <a:pt x="261" y="49"/>
                    <a:pt x="212" y="0"/>
                    <a:pt x="153" y="0"/>
                  </a:cubicBezTo>
                  <a:cubicBezTo>
                    <a:pt x="93" y="0"/>
                    <a:pt x="44" y="49"/>
                    <a:pt x="44" y="109"/>
                  </a:cubicBezTo>
                  <a:cubicBezTo>
                    <a:pt x="44" y="152"/>
                    <a:pt x="71" y="190"/>
                    <a:pt x="109" y="206"/>
                  </a:cubicBezTo>
                  <a:cubicBezTo>
                    <a:pt x="44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3" y="636"/>
                    <a:pt x="93" y="636"/>
                    <a:pt x="93" y="636"/>
                  </a:cubicBezTo>
                  <a:cubicBezTo>
                    <a:pt x="93" y="924"/>
                    <a:pt x="93" y="924"/>
                    <a:pt x="93" y="924"/>
                  </a:cubicBezTo>
                  <a:cubicBezTo>
                    <a:pt x="125" y="924"/>
                    <a:pt x="125" y="924"/>
                    <a:pt x="125" y="924"/>
                  </a:cubicBezTo>
                  <a:cubicBezTo>
                    <a:pt x="153" y="674"/>
                    <a:pt x="153" y="674"/>
                    <a:pt x="153" y="674"/>
                  </a:cubicBezTo>
                  <a:cubicBezTo>
                    <a:pt x="174" y="924"/>
                    <a:pt x="174" y="924"/>
                    <a:pt x="174" y="924"/>
                  </a:cubicBezTo>
                  <a:cubicBezTo>
                    <a:pt x="212" y="924"/>
                    <a:pt x="212" y="924"/>
                    <a:pt x="212" y="924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7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gc59905eb84_0_666"/>
            <p:cNvSpPr/>
            <p:nvPr/>
          </p:nvSpPr>
          <p:spPr>
            <a:xfrm>
              <a:off x="4353684" y="7164760"/>
              <a:ext cx="500357" cy="1521824"/>
            </a:xfrm>
            <a:custGeom>
              <a:rect b="b" l="l" r="r" t="t"/>
              <a:pathLst>
                <a:path extrusionOk="0" h="925" w="306">
                  <a:moveTo>
                    <a:pt x="305" y="375"/>
                  </a:moveTo>
                  <a:lnTo>
                    <a:pt x="305" y="375"/>
                  </a:lnTo>
                  <a:cubicBezTo>
                    <a:pt x="305" y="288"/>
                    <a:pt x="261" y="223"/>
                    <a:pt x="196" y="206"/>
                  </a:cubicBezTo>
                  <a:cubicBezTo>
                    <a:pt x="234" y="190"/>
                    <a:pt x="261" y="152"/>
                    <a:pt x="261" y="109"/>
                  </a:cubicBezTo>
                  <a:cubicBezTo>
                    <a:pt x="261" y="49"/>
                    <a:pt x="212" y="0"/>
                    <a:pt x="153" y="0"/>
                  </a:cubicBezTo>
                  <a:cubicBezTo>
                    <a:pt x="93" y="0"/>
                    <a:pt x="44" y="49"/>
                    <a:pt x="44" y="109"/>
                  </a:cubicBezTo>
                  <a:cubicBezTo>
                    <a:pt x="44" y="152"/>
                    <a:pt x="71" y="190"/>
                    <a:pt x="109" y="206"/>
                  </a:cubicBezTo>
                  <a:cubicBezTo>
                    <a:pt x="49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3" y="636"/>
                    <a:pt x="93" y="636"/>
                    <a:pt x="93" y="636"/>
                  </a:cubicBezTo>
                  <a:cubicBezTo>
                    <a:pt x="93" y="924"/>
                    <a:pt x="93" y="924"/>
                    <a:pt x="93" y="924"/>
                  </a:cubicBezTo>
                  <a:cubicBezTo>
                    <a:pt x="131" y="924"/>
                    <a:pt x="131" y="924"/>
                    <a:pt x="131" y="924"/>
                  </a:cubicBezTo>
                  <a:cubicBezTo>
                    <a:pt x="153" y="674"/>
                    <a:pt x="153" y="674"/>
                    <a:pt x="153" y="674"/>
                  </a:cubicBezTo>
                  <a:cubicBezTo>
                    <a:pt x="180" y="924"/>
                    <a:pt x="180" y="924"/>
                    <a:pt x="180" y="924"/>
                  </a:cubicBezTo>
                  <a:cubicBezTo>
                    <a:pt x="218" y="924"/>
                    <a:pt x="218" y="924"/>
                    <a:pt x="218" y="924"/>
                  </a:cubicBezTo>
                  <a:cubicBezTo>
                    <a:pt x="218" y="636"/>
                    <a:pt x="218" y="636"/>
                    <a:pt x="218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7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gc59905eb84_0_666"/>
            <p:cNvSpPr/>
            <p:nvPr/>
          </p:nvSpPr>
          <p:spPr>
            <a:xfrm>
              <a:off x="4970064" y="7164760"/>
              <a:ext cx="500364" cy="1521824"/>
            </a:xfrm>
            <a:custGeom>
              <a:rect b="b" l="l" r="r" t="t"/>
              <a:pathLst>
                <a:path extrusionOk="0" h="925" w="306">
                  <a:moveTo>
                    <a:pt x="305" y="375"/>
                  </a:moveTo>
                  <a:lnTo>
                    <a:pt x="305" y="375"/>
                  </a:lnTo>
                  <a:cubicBezTo>
                    <a:pt x="305" y="288"/>
                    <a:pt x="256" y="223"/>
                    <a:pt x="196" y="206"/>
                  </a:cubicBezTo>
                  <a:cubicBezTo>
                    <a:pt x="234" y="190"/>
                    <a:pt x="261" y="152"/>
                    <a:pt x="261" y="109"/>
                  </a:cubicBezTo>
                  <a:cubicBezTo>
                    <a:pt x="261" y="49"/>
                    <a:pt x="212" y="0"/>
                    <a:pt x="153" y="0"/>
                  </a:cubicBezTo>
                  <a:cubicBezTo>
                    <a:pt x="93" y="0"/>
                    <a:pt x="44" y="49"/>
                    <a:pt x="44" y="109"/>
                  </a:cubicBezTo>
                  <a:cubicBezTo>
                    <a:pt x="44" y="152"/>
                    <a:pt x="71" y="190"/>
                    <a:pt x="109" y="206"/>
                  </a:cubicBezTo>
                  <a:cubicBezTo>
                    <a:pt x="49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3" y="636"/>
                    <a:pt x="93" y="636"/>
                    <a:pt x="93" y="636"/>
                  </a:cubicBezTo>
                  <a:cubicBezTo>
                    <a:pt x="93" y="924"/>
                    <a:pt x="93" y="924"/>
                    <a:pt x="93" y="924"/>
                  </a:cubicBezTo>
                  <a:cubicBezTo>
                    <a:pt x="125" y="924"/>
                    <a:pt x="125" y="924"/>
                    <a:pt x="125" y="924"/>
                  </a:cubicBezTo>
                  <a:cubicBezTo>
                    <a:pt x="153" y="674"/>
                    <a:pt x="153" y="674"/>
                    <a:pt x="153" y="674"/>
                  </a:cubicBezTo>
                  <a:cubicBezTo>
                    <a:pt x="174" y="924"/>
                    <a:pt x="174" y="924"/>
                    <a:pt x="174" y="924"/>
                  </a:cubicBezTo>
                  <a:cubicBezTo>
                    <a:pt x="212" y="924"/>
                    <a:pt x="212" y="924"/>
                    <a:pt x="212" y="924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7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c59905eb84_0_666"/>
            <p:cNvSpPr/>
            <p:nvPr/>
          </p:nvSpPr>
          <p:spPr>
            <a:xfrm>
              <a:off x="5579200" y="7164760"/>
              <a:ext cx="493110" cy="1521824"/>
            </a:xfrm>
            <a:custGeom>
              <a:rect b="b" l="l" r="r" t="t"/>
              <a:pathLst>
                <a:path extrusionOk="0" h="925" w="300">
                  <a:moveTo>
                    <a:pt x="299" y="375"/>
                  </a:moveTo>
                  <a:lnTo>
                    <a:pt x="299" y="375"/>
                  </a:lnTo>
                  <a:cubicBezTo>
                    <a:pt x="299" y="288"/>
                    <a:pt x="255" y="223"/>
                    <a:pt x="196" y="206"/>
                  </a:cubicBezTo>
                  <a:cubicBezTo>
                    <a:pt x="233" y="190"/>
                    <a:pt x="255" y="152"/>
                    <a:pt x="255" y="109"/>
                  </a:cubicBezTo>
                  <a:cubicBezTo>
                    <a:pt x="255" y="49"/>
                    <a:pt x="206" y="0"/>
                    <a:pt x="147" y="0"/>
                  </a:cubicBezTo>
                  <a:cubicBezTo>
                    <a:pt x="87" y="0"/>
                    <a:pt x="43" y="49"/>
                    <a:pt x="43" y="109"/>
                  </a:cubicBezTo>
                  <a:cubicBezTo>
                    <a:pt x="43" y="152"/>
                    <a:pt x="65" y="190"/>
                    <a:pt x="103" y="206"/>
                  </a:cubicBezTo>
                  <a:cubicBezTo>
                    <a:pt x="43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87" y="636"/>
                    <a:pt x="87" y="636"/>
                    <a:pt x="87" y="636"/>
                  </a:cubicBezTo>
                  <a:cubicBezTo>
                    <a:pt x="87" y="924"/>
                    <a:pt x="87" y="924"/>
                    <a:pt x="87" y="924"/>
                  </a:cubicBezTo>
                  <a:cubicBezTo>
                    <a:pt x="125" y="924"/>
                    <a:pt x="125" y="924"/>
                    <a:pt x="125" y="924"/>
                  </a:cubicBezTo>
                  <a:cubicBezTo>
                    <a:pt x="147" y="674"/>
                    <a:pt x="147" y="674"/>
                    <a:pt x="147" y="674"/>
                  </a:cubicBezTo>
                  <a:cubicBezTo>
                    <a:pt x="174" y="924"/>
                    <a:pt x="174" y="924"/>
                    <a:pt x="174" y="924"/>
                  </a:cubicBezTo>
                  <a:cubicBezTo>
                    <a:pt x="212" y="924"/>
                    <a:pt x="212" y="924"/>
                    <a:pt x="212" y="924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299" y="636"/>
                    <a:pt x="299" y="636"/>
                    <a:pt x="299" y="636"/>
                  </a:cubicBezTo>
                  <a:lnTo>
                    <a:pt x="299" y="37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c59905eb84_0_666"/>
            <p:cNvSpPr/>
            <p:nvPr/>
          </p:nvSpPr>
          <p:spPr>
            <a:xfrm>
              <a:off x="6173830" y="7164760"/>
              <a:ext cx="500364" cy="1521824"/>
            </a:xfrm>
            <a:custGeom>
              <a:rect b="b" l="l" r="r" t="t"/>
              <a:pathLst>
                <a:path extrusionOk="0" h="925" w="305">
                  <a:moveTo>
                    <a:pt x="304" y="375"/>
                  </a:moveTo>
                  <a:lnTo>
                    <a:pt x="304" y="375"/>
                  </a:lnTo>
                  <a:cubicBezTo>
                    <a:pt x="304" y="288"/>
                    <a:pt x="255" y="223"/>
                    <a:pt x="196" y="206"/>
                  </a:cubicBezTo>
                  <a:cubicBezTo>
                    <a:pt x="234" y="190"/>
                    <a:pt x="261" y="152"/>
                    <a:pt x="261" y="109"/>
                  </a:cubicBezTo>
                  <a:cubicBezTo>
                    <a:pt x="261" y="49"/>
                    <a:pt x="212" y="0"/>
                    <a:pt x="152" y="0"/>
                  </a:cubicBezTo>
                  <a:cubicBezTo>
                    <a:pt x="92" y="0"/>
                    <a:pt x="43" y="49"/>
                    <a:pt x="43" y="109"/>
                  </a:cubicBezTo>
                  <a:cubicBezTo>
                    <a:pt x="43" y="152"/>
                    <a:pt x="71" y="190"/>
                    <a:pt x="109" y="206"/>
                  </a:cubicBezTo>
                  <a:cubicBezTo>
                    <a:pt x="49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2" y="636"/>
                    <a:pt x="92" y="636"/>
                    <a:pt x="92" y="636"/>
                  </a:cubicBezTo>
                  <a:cubicBezTo>
                    <a:pt x="92" y="924"/>
                    <a:pt x="92" y="924"/>
                    <a:pt x="92" y="924"/>
                  </a:cubicBezTo>
                  <a:cubicBezTo>
                    <a:pt x="130" y="924"/>
                    <a:pt x="130" y="924"/>
                    <a:pt x="130" y="924"/>
                  </a:cubicBezTo>
                  <a:cubicBezTo>
                    <a:pt x="152" y="674"/>
                    <a:pt x="152" y="674"/>
                    <a:pt x="152" y="674"/>
                  </a:cubicBezTo>
                  <a:cubicBezTo>
                    <a:pt x="179" y="924"/>
                    <a:pt x="179" y="924"/>
                    <a:pt x="179" y="924"/>
                  </a:cubicBezTo>
                  <a:cubicBezTo>
                    <a:pt x="212" y="924"/>
                    <a:pt x="212" y="924"/>
                    <a:pt x="212" y="924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4" y="636"/>
                    <a:pt x="304" y="636"/>
                    <a:pt x="304" y="636"/>
                  </a:cubicBezTo>
                  <a:lnTo>
                    <a:pt x="304" y="37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c59905eb84_0_666"/>
            <p:cNvSpPr/>
            <p:nvPr/>
          </p:nvSpPr>
          <p:spPr>
            <a:xfrm>
              <a:off x="6782965" y="7164760"/>
              <a:ext cx="500364" cy="1521824"/>
            </a:xfrm>
            <a:custGeom>
              <a:rect b="b" l="l" r="r" t="t"/>
              <a:pathLst>
                <a:path extrusionOk="0" h="925" w="306">
                  <a:moveTo>
                    <a:pt x="305" y="375"/>
                  </a:moveTo>
                  <a:lnTo>
                    <a:pt x="305" y="375"/>
                  </a:lnTo>
                  <a:cubicBezTo>
                    <a:pt x="305" y="288"/>
                    <a:pt x="256" y="223"/>
                    <a:pt x="196" y="206"/>
                  </a:cubicBezTo>
                  <a:cubicBezTo>
                    <a:pt x="234" y="190"/>
                    <a:pt x="256" y="152"/>
                    <a:pt x="256" y="109"/>
                  </a:cubicBezTo>
                  <a:cubicBezTo>
                    <a:pt x="256" y="49"/>
                    <a:pt x="212" y="0"/>
                    <a:pt x="153" y="0"/>
                  </a:cubicBezTo>
                  <a:cubicBezTo>
                    <a:pt x="93" y="0"/>
                    <a:pt x="44" y="49"/>
                    <a:pt x="44" y="109"/>
                  </a:cubicBezTo>
                  <a:cubicBezTo>
                    <a:pt x="44" y="152"/>
                    <a:pt x="71" y="190"/>
                    <a:pt x="104" y="206"/>
                  </a:cubicBezTo>
                  <a:cubicBezTo>
                    <a:pt x="44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87" y="636"/>
                    <a:pt x="87" y="636"/>
                    <a:pt x="87" y="636"/>
                  </a:cubicBezTo>
                  <a:cubicBezTo>
                    <a:pt x="87" y="924"/>
                    <a:pt x="87" y="924"/>
                    <a:pt x="87" y="924"/>
                  </a:cubicBezTo>
                  <a:cubicBezTo>
                    <a:pt x="125" y="924"/>
                    <a:pt x="125" y="924"/>
                    <a:pt x="125" y="924"/>
                  </a:cubicBezTo>
                  <a:cubicBezTo>
                    <a:pt x="153" y="674"/>
                    <a:pt x="153" y="674"/>
                    <a:pt x="153" y="674"/>
                  </a:cubicBezTo>
                  <a:cubicBezTo>
                    <a:pt x="174" y="924"/>
                    <a:pt x="174" y="924"/>
                    <a:pt x="174" y="924"/>
                  </a:cubicBezTo>
                  <a:cubicBezTo>
                    <a:pt x="212" y="924"/>
                    <a:pt x="212" y="924"/>
                    <a:pt x="212" y="924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7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gc59905eb84_0_666"/>
            <p:cNvSpPr/>
            <p:nvPr/>
          </p:nvSpPr>
          <p:spPr>
            <a:xfrm>
              <a:off x="7384853" y="7164760"/>
              <a:ext cx="500357" cy="1521824"/>
            </a:xfrm>
            <a:custGeom>
              <a:rect b="b" l="l" r="r" t="t"/>
              <a:pathLst>
                <a:path extrusionOk="0" h="925" w="305">
                  <a:moveTo>
                    <a:pt x="304" y="375"/>
                  </a:moveTo>
                  <a:lnTo>
                    <a:pt x="304" y="375"/>
                  </a:lnTo>
                  <a:cubicBezTo>
                    <a:pt x="304" y="288"/>
                    <a:pt x="255" y="223"/>
                    <a:pt x="195" y="206"/>
                  </a:cubicBezTo>
                  <a:cubicBezTo>
                    <a:pt x="233" y="190"/>
                    <a:pt x="260" y="152"/>
                    <a:pt x="260" y="109"/>
                  </a:cubicBezTo>
                  <a:cubicBezTo>
                    <a:pt x="260" y="49"/>
                    <a:pt x="212" y="0"/>
                    <a:pt x="152" y="0"/>
                  </a:cubicBezTo>
                  <a:cubicBezTo>
                    <a:pt x="92" y="0"/>
                    <a:pt x="43" y="49"/>
                    <a:pt x="43" y="109"/>
                  </a:cubicBezTo>
                  <a:cubicBezTo>
                    <a:pt x="43" y="152"/>
                    <a:pt x="70" y="190"/>
                    <a:pt x="108" y="206"/>
                  </a:cubicBezTo>
                  <a:cubicBezTo>
                    <a:pt x="48" y="223"/>
                    <a:pt x="0" y="288"/>
                    <a:pt x="0" y="37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2" y="636"/>
                    <a:pt x="92" y="636"/>
                    <a:pt x="92" y="636"/>
                  </a:cubicBezTo>
                  <a:cubicBezTo>
                    <a:pt x="92" y="924"/>
                    <a:pt x="92" y="924"/>
                    <a:pt x="92" y="924"/>
                  </a:cubicBezTo>
                  <a:cubicBezTo>
                    <a:pt x="130" y="924"/>
                    <a:pt x="130" y="924"/>
                    <a:pt x="130" y="924"/>
                  </a:cubicBezTo>
                  <a:cubicBezTo>
                    <a:pt x="152" y="674"/>
                    <a:pt x="152" y="674"/>
                    <a:pt x="152" y="674"/>
                  </a:cubicBezTo>
                  <a:cubicBezTo>
                    <a:pt x="179" y="924"/>
                    <a:pt x="179" y="924"/>
                    <a:pt x="179" y="924"/>
                  </a:cubicBezTo>
                  <a:cubicBezTo>
                    <a:pt x="212" y="924"/>
                    <a:pt x="212" y="924"/>
                    <a:pt x="212" y="924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4" y="636"/>
                    <a:pt x="304" y="636"/>
                    <a:pt x="304" y="636"/>
                  </a:cubicBezTo>
                  <a:lnTo>
                    <a:pt x="304" y="37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" name="Google Shape;472;gc59905eb84_0_666"/>
          <p:cNvGrpSpPr/>
          <p:nvPr/>
        </p:nvGrpSpPr>
        <p:grpSpPr>
          <a:xfrm>
            <a:off x="2016125" y="7813911"/>
            <a:ext cx="5374878" cy="1342277"/>
            <a:chOff x="1938891" y="8954715"/>
            <a:chExt cx="5946319" cy="1507330"/>
          </a:xfrm>
        </p:grpSpPr>
        <p:sp>
          <p:nvSpPr>
            <p:cNvPr id="473" name="Google Shape;473;gc59905eb84_0_666"/>
            <p:cNvSpPr/>
            <p:nvPr/>
          </p:nvSpPr>
          <p:spPr>
            <a:xfrm>
              <a:off x="1938891" y="8954715"/>
              <a:ext cx="500364" cy="1507330"/>
            </a:xfrm>
            <a:custGeom>
              <a:rect b="b" l="l" r="r" t="t"/>
              <a:pathLst>
                <a:path extrusionOk="0" h="919" w="306">
                  <a:moveTo>
                    <a:pt x="305" y="369"/>
                  </a:moveTo>
                  <a:lnTo>
                    <a:pt x="305" y="369"/>
                  </a:lnTo>
                  <a:cubicBezTo>
                    <a:pt x="305" y="288"/>
                    <a:pt x="261" y="217"/>
                    <a:pt x="196" y="206"/>
                  </a:cubicBezTo>
                  <a:cubicBezTo>
                    <a:pt x="234" y="190"/>
                    <a:pt x="261" y="152"/>
                    <a:pt x="261" y="108"/>
                  </a:cubicBezTo>
                  <a:cubicBezTo>
                    <a:pt x="261" y="49"/>
                    <a:pt x="212" y="0"/>
                    <a:pt x="152" y="0"/>
                  </a:cubicBezTo>
                  <a:cubicBezTo>
                    <a:pt x="93" y="0"/>
                    <a:pt x="44" y="49"/>
                    <a:pt x="44" y="108"/>
                  </a:cubicBezTo>
                  <a:cubicBezTo>
                    <a:pt x="44" y="152"/>
                    <a:pt x="71" y="190"/>
                    <a:pt x="109" y="206"/>
                  </a:cubicBezTo>
                  <a:cubicBezTo>
                    <a:pt x="49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3" y="636"/>
                    <a:pt x="93" y="636"/>
                    <a:pt x="93" y="636"/>
                  </a:cubicBezTo>
                  <a:cubicBezTo>
                    <a:pt x="93" y="918"/>
                    <a:pt x="93" y="918"/>
                    <a:pt x="93" y="918"/>
                  </a:cubicBezTo>
                  <a:cubicBezTo>
                    <a:pt x="131" y="918"/>
                    <a:pt x="131" y="918"/>
                    <a:pt x="131" y="918"/>
                  </a:cubicBezTo>
                  <a:cubicBezTo>
                    <a:pt x="152" y="668"/>
                    <a:pt x="152" y="668"/>
                    <a:pt x="152" y="668"/>
                  </a:cubicBezTo>
                  <a:cubicBezTo>
                    <a:pt x="180" y="918"/>
                    <a:pt x="180" y="918"/>
                    <a:pt x="180" y="918"/>
                  </a:cubicBezTo>
                  <a:cubicBezTo>
                    <a:pt x="212" y="918"/>
                    <a:pt x="212" y="918"/>
                    <a:pt x="212" y="918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6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c59905eb84_0_666"/>
            <p:cNvSpPr/>
            <p:nvPr/>
          </p:nvSpPr>
          <p:spPr>
            <a:xfrm>
              <a:off x="2548027" y="8954715"/>
              <a:ext cx="500364" cy="1507330"/>
            </a:xfrm>
            <a:custGeom>
              <a:rect b="b" l="l" r="r" t="t"/>
              <a:pathLst>
                <a:path extrusionOk="0" h="919" w="305">
                  <a:moveTo>
                    <a:pt x="304" y="369"/>
                  </a:moveTo>
                  <a:lnTo>
                    <a:pt x="304" y="369"/>
                  </a:lnTo>
                  <a:cubicBezTo>
                    <a:pt x="304" y="288"/>
                    <a:pt x="255" y="217"/>
                    <a:pt x="195" y="206"/>
                  </a:cubicBezTo>
                  <a:cubicBezTo>
                    <a:pt x="233" y="190"/>
                    <a:pt x="261" y="152"/>
                    <a:pt x="261" y="108"/>
                  </a:cubicBezTo>
                  <a:cubicBezTo>
                    <a:pt x="261" y="49"/>
                    <a:pt x="212" y="0"/>
                    <a:pt x="152" y="0"/>
                  </a:cubicBezTo>
                  <a:cubicBezTo>
                    <a:pt x="92" y="0"/>
                    <a:pt x="43" y="49"/>
                    <a:pt x="43" y="108"/>
                  </a:cubicBezTo>
                  <a:cubicBezTo>
                    <a:pt x="43" y="152"/>
                    <a:pt x="70" y="190"/>
                    <a:pt x="108" y="206"/>
                  </a:cubicBezTo>
                  <a:cubicBezTo>
                    <a:pt x="43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87" y="636"/>
                    <a:pt x="87" y="636"/>
                    <a:pt x="87" y="636"/>
                  </a:cubicBezTo>
                  <a:cubicBezTo>
                    <a:pt x="87" y="918"/>
                    <a:pt x="87" y="918"/>
                    <a:pt x="87" y="918"/>
                  </a:cubicBezTo>
                  <a:cubicBezTo>
                    <a:pt x="125" y="918"/>
                    <a:pt x="125" y="918"/>
                    <a:pt x="125" y="918"/>
                  </a:cubicBezTo>
                  <a:cubicBezTo>
                    <a:pt x="152" y="668"/>
                    <a:pt x="152" y="668"/>
                    <a:pt x="152" y="668"/>
                  </a:cubicBezTo>
                  <a:cubicBezTo>
                    <a:pt x="174" y="918"/>
                    <a:pt x="174" y="918"/>
                    <a:pt x="174" y="918"/>
                  </a:cubicBezTo>
                  <a:cubicBezTo>
                    <a:pt x="212" y="918"/>
                    <a:pt x="212" y="918"/>
                    <a:pt x="212" y="918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4" y="636"/>
                    <a:pt x="304" y="636"/>
                    <a:pt x="304" y="636"/>
                  </a:cubicBezTo>
                  <a:lnTo>
                    <a:pt x="304" y="36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c59905eb84_0_666"/>
            <p:cNvSpPr/>
            <p:nvPr/>
          </p:nvSpPr>
          <p:spPr>
            <a:xfrm>
              <a:off x="3149915" y="8954715"/>
              <a:ext cx="500357" cy="1507330"/>
            </a:xfrm>
            <a:custGeom>
              <a:rect b="b" l="l" r="r" t="t"/>
              <a:pathLst>
                <a:path extrusionOk="0" h="919" w="305">
                  <a:moveTo>
                    <a:pt x="304" y="369"/>
                  </a:moveTo>
                  <a:lnTo>
                    <a:pt x="304" y="369"/>
                  </a:lnTo>
                  <a:cubicBezTo>
                    <a:pt x="304" y="288"/>
                    <a:pt x="261" y="217"/>
                    <a:pt x="196" y="206"/>
                  </a:cubicBezTo>
                  <a:cubicBezTo>
                    <a:pt x="233" y="190"/>
                    <a:pt x="261" y="152"/>
                    <a:pt x="261" y="108"/>
                  </a:cubicBezTo>
                  <a:cubicBezTo>
                    <a:pt x="261" y="49"/>
                    <a:pt x="212" y="0"/>
                    <a:pt x="152" y="0"/>
                  </a:cubicBezTo>
                  <a:cubicBezTo>
                    <a:pt x="92" y="0"/>
                    <a:pt x="43" y="49"/>
                    <a:pt x="43" y="108"/>
                  </a:cubicBezTo>
                  <a:cubicBezTo>
                    <a:pt x="43" y="152"/>
                    <a:pt x="70" y="190"/>
                    <a:pt x="109" y="206"/>
                  </a:cubicBezTo>
                  <a:cubicBezTo>
                    <a:pt x="49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2" y="636"/>
                    <a:pt x="92" y="636"/>
                    <a:pt x="92" y="636"/>
                  </a:cubicBezTo>
                  <a:cubicBezTo>
                    <a:pt x="92" y="918"/>
                    <a:pt x="92" y="918"/>
                    <a:pt x="92" y="918"/>
                  </a:cubicBezTo>
                  <a:cubicBezTo>
                    <a:pt x="130" y="918"/>
                    <a:pt x="130" y="918"/>
                    <a:pt x="130" y="918"/>
                  </a:cubicBezTo>
                  <a:cubicBezTo>
                    <a:pt x="152" y="668"/>
                    <a:pt x="152" y="668"/>
                    <a:pt x="152" y="668"/>
                  </a:cubicBezTo>
                  <a:cubicBezTo>
                    <a:pt x="179" y="918"/>
                    <a:pt x="179" y="918"/>
                    <a:pt x="179" y="918"/>
                  </a:cubicBezTo>
                  <a:cubicBezTo>
                    <a:pt x="217" y="918"/>
                    <a:pt x="217" y="918"/>
                    <a:pt x="217" y="918"/>
                  </a:cubicBezTo>
                  <a:cubicBezTo>
                    <a:pt x="217" y="636"/>
                    <a:pt x="217" y="636"/>
                    <a:pt x="217" y="636"/>
                  </a:cubicBezTo>
                  <a:cubicBezTo>
                    <a:pt x="304" y="636"/>
                    <a:pt x="304" y="636"/>
                    <a:pt x="304" y="636"/>
                  </a:cubicBezTo>
                  <a:lnTo>
                    <a:pt x="304" y="36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gc59905eb84_0_666"/>
            <p:cNvSpPr/>
            <p:nvPr/>
          </p:nvSpPr>
          <p:spPr>
            <a:xfrm>
              <a:off x="3751792" y="8954715"/>
              <a:ext cx="500364" cy="1507330"/>
            </a:xfrm>
            <a:custGeom>
              <a:rect b="b" l="l" r="r" t="t"/>
              <a:pathLst>
                <a:path extrusionOk="0" h="919" w="306">
                  <a:moveTo>
                    <a:pt x="305" y="369"/>
                  </a:moveTo>
                  <a:lnTo>
                    <a:pt x="305" y="369"/>
                  </a:lnTo>
                  <a:cubicBezTo>
                    <a:pt x="305" y="288"/>
                    <a:pt x="256" y="217"/>
                    <a:pt x="196" y="206"/>
                  </a:cubicBezTo>
                  <a:cubicBezTo>
                    <a:pt x="234" y="190"/>
                    <a:pt x="261" y="152"/>
                    <a:pt x="261" y="108"/>
                  </a:cubicBezTo>
                  <a:cubicBezTo>
                    <a:pt x="261" y="49"/>
                    <a:pt x="212" y="0"/>
                    <a:pt x="153" y="0"/>
                  </a:cubicBezTo>
                  <a:cubicBezTo>
                    <a:pt x="93" y="0"/>
                    <a:pt x="44" y="49"/>
                    <a:pt x="44" y="108"/>
                  </a:cubicBezTo>
                  <a:cubicBezTo>
                    <a:pt x="44" y="152"/>
                    <a:pt x="71" y="190"/>
                    <a:pt x="109" y="206"/>
                  </a:cubicBezTo>
                  <a:cubicBezTo>
                    <a:pt x="44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3" y="636"/>
                    <a:pt x="93" y="636"/>
                    <a:pt x="93" y="636"/>
                  </a:cubicBezTo>
                  <a:cubicBezTo>
                    <a:pt x="93" y="918"/>
                    <a:pt x="93" y="918"/>
                    <a:pt x="93" y="918"/>
                  </a:cubicBezTo>
                  <a:cubicBezTo>
                    <a:pt x="125" y="918"/>
                    <a:pt x="125" y="918"/>
                    <a:pt x="125" y="918"/>
                  </a:cubicBezTo>
                  <a:cubicBezTo>
                    <a:pt x="153" y="668"/>
                    <a:pt x="153" y="668"/>
                    <a:pt x="153" y="668"/>
                  </a:cubicBezTo>
                  <a:cubicBezTo>
                    <a:pt x="174" y="918"/>
                    <a:pt x="174" y="918"/>
                    <a:pt x="174" y="918"/>
                  </a:cubicBezTo>
                  <a:cubicBezTo>
                    <a:pt x="212" y="918"/>
                    <a:pt x="212" y="918"/>
                    <a:pt x="212" y="918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6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gc59905eb84_0_666"/>
            <p:cNvSpPr/>
            <p:nvPr/>
          </p:nvSpPr>
          <p:spPr>
            <a:xfrm>
              <a:off x="4353684" y="8954715"/>
              <a:ext cx="500357" cy="1507330"/>
            </a:xfrm>
            <a:custGeom>
              <a:rect b="b" l="l" r="r" t="t"/>
              <a:pathLst>
                <a:path extrusionOk="0" h="919" w="306">
                  <a:moveTo>
                    <a:pt x="305" y="369"/>
                  </a:moveTo>
                  <a:lnTo>
                    <a:pt x="305" y="369"/>
                  </a:lnTo>
                  <a:cubicBezTo>
                    <a:pt x="305" y="288"/>
                    <a:pt x="261" y="217"/>
                    <a:pt x="196" y="206"/>
                  </a:cubicBezTo>
                  <a:cubicBezTo>
                    <a:pt x="234" y="190"/>
                    <a:pt x="261" y="152"/>
                    <a:pt x="261" y="108"/>
                  </a:cubicBezTo>
                  <a:cubicBezTo>
                    <a:pt x="261" y="49"/>
                    <a:pt x="212" y="0"/>
                    <a:pt x="153" y="0"/>
                  </a:cubicBezTo>
                  <a:cubicBezTo>
                    <a:pt x="93" y="0"/>
                    <a:pt x="44" y="49"/>
                    <a:pt x="44" y="108"/>
                  </a:cubicBezTo>
                  <a:cubicBezTo>
                    <a:pt x="44" y="152"/>
                    <a:pt x="71" y="190"/>
                    <a:pt x="109" y="206"/>
                  </a:cubicBezTo>
                  <a:cubicBezTo>
                    <a:pt x="49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3" y="636"/>
                    <a:pt x="93" y="636"/>
                    <a:pt x="93" y="636"/>
                  </a:cubicBezTo>
                  <a:cubicBezTo>
                    <a:pt x="93" y="918"/>
                    <a:pt x="93" y="918"/>
                    <a:pt x="93" y="918"/>
                  </a:cubicBezTo>
                  <a:cubicBezTo>
                    <a:pt x="131" y="918"/>
                    <a:pt x="131" y="918"/>
                    <a:pt x="131" y="918"/>
                  </a:cubicBezTo>
                  <a:cubicBezTo>
                    <a:pt x="153" y="668"/>
                    <a:pt x="153" y="668"/>
                    <a:pt x="153" y="668"/>
                  </a:cubicBezTo>
                  <a:cubicBezTo>
                    <a:pt x="180" y="918"/>
                    <a:pt x="180" y="918"/>
                    <a:pt x="180" y="918"/>
                  </a:cubicBezTo>
                  <a:cubicBezTo>
                    <a:pt x="218" y="918"/>
                    <a:pt x="218" y="918"/>
                    <a:pt x="218" y="918"/>
                  </a:cubicBezTo>
                  <a:cubicBezTo>
                    <a:pt x="218" y="636"/>
                    <a:pt x="218" y="636"/>
                    <a:pt x="218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6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gc59905eb84_0_666"/>
            <p:cNvSpPr/>
            <p:nvPr/>
          </p:nvSpPr>
          <p:spPr>
            <a:xfrm>
              <a:off x="4970064" y="8954715"/>
              <a:ext cx="500364" cy="1507330"/>
            </a:xfrm>
            <a:custGeom>
              <a:rect b="b" l="l" r="r" t="t"/>
              <a:pathLst>
                <a:path extrusionOk="0" h="919" w="306">
                  <a:moveTo>
                    <a:pt x="305" y="369"/>
                  </a:moveTo>
                  <a:lnTo>
                    <a:pt x="305" y="369"/>
                  </a:lnTo>
                  <a:cubicBezTo>
                    <a:pt x="305" y="288"/>
                    <a:pt x="256" y="217"/>
                    <a:pt x="196" y="206"/>
                  </a:cubicBezTo>
                  <a:cubicBezTo>
                    <a:pt x="234" y="190"/>
                    <a:pt x="261" y="152"/>
                    <a:pt x="261" y="108"/>
                  </a:cubicBezTo>
                  <a:cubicBezTo>
                    <a:pt x="261" y="49"/>
                    <a:pt x="212" y="0"/>
                    <a:pt x="153" y="0"/>
                  </a:cubicBezTo>
                  <a:cubicBezTo>
                    <a:pt x="93" y="0"/>
                    <a:pt x="44" y="49"/>
                    <a:pt x="44" y="108"/>
                  </a:cubicBezTo>
                  <a:cubicBezTo>
                    <a:pt x="44" y="152"/>
                    <a:pt x="71" y="190"/>
                    <a:pt x="109" y="206"/>
                  </a:cubicBezTo>
                  <a:cubicBezTo>
                    <a:pt x="49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3" y="636"/>
                    <a:pt x="93" y="636"/>
                    <a:pt x="93" y="636"/>
                  </a:cubicBezTo>
                  <a:cubicBezTo>
                    <a:pt x="93" y="918"/>
                    <a:pt x="93" y="918"/>
                    <a:pt x="93" y="918"/>
                  </a:cubicBezTo>
                  <a:cubicBezTo>
                    <a:pt x="125" y="918"/>
                    <a:pt x="125" y="918"/>
                    <a:pt x="125" y="918"/>
                  </a:cubicBezTo>
                  <a:cubicBezTo>
                    <a:pt x="153" y="668"/>
                    <a:pt x="153" y="668"/>
                    <a:pt x="153" y="668"/>
                  </a:cubicBezTo>
                  <a:cubicBezTo>
                    <a:pt x="174" y="918"/>
                    <a:pt x="174" y="918"/>
                    <a:pt x="174" y="918"/>
                  </a:cubicBezTo>
                  <a:cubicBezTo>
                    <a:pt x="212" y="918"/>
                    <a:pt x="212" y="918"/>
                    <a:pt x="212" y="918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6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gc59905eb84_0_666"/>
            <p:cNvSpPr/>
            <p:nvPr/>
          </p:nvSpPr>
          <p:spPr>
            <a:xfrm>
              <a:off x="5579200" y="8954715"/>
              <a:ext cx="493110" cy="1507330"/>
            </a:xfrm>
            <a:custGeom>
              <a:rect b="b" l="l" r="r" t="t"/>
              <a:pathLst>
                <a:path extrusionOk="0" h="919" w="300">
                  <a:moveTo>
                    <a:pt x="299" y="369"/>
                  </a:moveTo>
                  <a:lnTo>
                    <a:pt x="299" y="369"/>
                  </a:lnTo>
                  <a:cubicBezTo>
                    <a:pt x="299" y="288"/>
                    <a:pt x="255" y="217"/>
                    <a:pt x="196" y="206"/>
                  </a:cubicBezTo>
                  <a:cubicBezTo>
                    <a:pt x="233" y="190"/>
                    <a:pt x="255" y="152"/>
                    <a:pt x="255" y="108"/>
                  </a:cubicBezTo>
                  <a:cubicBezTo>
                    <a:pt x="255" y="49"/>
                    <a:pt x="206" y="0"/>
                    <a:pt x="147" y="0"/>
                  </a:cubicBezTo>
                  <a:cubicBezTo>
                    <a:pt x="87" y="0"/>
                    <a:pt x="43" y="49"/>
                    <a:pt x="43" y="108"/>
                  </a:cubicBezTo>
                  <a:cubicBezTo>
                    <a:pt x="43" y="152"/>
                    <a:pt x="65" y="190"/>
                    <a:pt x="103" y="206"/>
                  </a:cubicBezTo>
                  <a:cubicBezTo>
                    <a:pt x="43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87" y="636"/>
                    <a:pt x="87" y="636"/>
                    <a:pt x="87" y="636"/>
                  </a:cubicBezTo>
                  <a:cubicBezTo>
                    <a:pt x="87" y="918"/>
                    <a:pt x="87" y="918"/>
                    <a:pt x="87" y="918"/>
                  </a:cubicBezTo>
                  <a:cubicBezTo>
                    <a:pt x="125" y="918"/>
                    <a:pt x="125" y="918"/>
                    <a:pt x="125" y="918"/>
                  </a:cubicBezTo>
                  <a:cubicBezTo>
                    <a:pt x="147" y="668"/>
                    <a:pt x="147" y="668"/>
                    <a:pt x="147" y="668"/>
                  </a:cubicBezTo>
                  <a:cubicBezTo>
                    <a:pt x="174" y="918"/>
                    <a:pt x="174" y="918"/>
                    <a:pt x="174" y="918"/>
                  </a:cubicBezTo>
                  <a:cubicBezTo>
                    <a:pt x="212" y="918"/>
                    <a:pt x="212" y="918"/>
                    <a:pt x="212" y="918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299" y="636"/>
                    <a:pt x="299" y="636"/>
                    <a:pt x="299" y="636"/>
                  </a:cubicBezTo>
                  <a:lnTo>
                    <a:pt x="299" y="36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gc59905eb84_0_666"/>
            <p:cNvSpPr/>
            <p:nvPr/>
          </p:nvSpPr>
          <p:spPr>
            <a:xfrm>
              <a:off x="6173830" y="8954715"/>
              <a:ext cx="500364" cy="1507330"/>
            </a:xfrm>
            <a:custGeom>
              <a:rect b="b" l="l" r="r" t="t"/>
              <a:pathLst>
                <a:path extrusionOk="0" h="919" w="305">
                  <a:moveTo>
                    <a:pt x="304" y="369"/>
                  </a:moveTo>
                  <a:lnTo>
                    <a:pt x="304" y="369"/>
                  </a:lnTo>
                  <a:cubicBezTo>
                    <a:pt x="304" y="288"/>
                    <a:pt x="255" y="217"/>
                    <a:pt x="196" y="206"/>
                  </a:cubicBezTo>
                  <a:cubicBezTo>
                    <a:pt x="234" y="190"/>
                    <a:pt x="261" y="152"/>
                    <a:pt x="261" y="108"/>
                  </a:cubicBezTo>
                  <a:cubicBezTo>
                    <a:pt x="261" y="49"/>
                    <a:pt x="212" y="0"/>
                    <a:pt x="152" y="0"/>
                  </a:cubicBezTo>
                  <a:cubicBezTo>
                    <a:pt x="92" y="0"/>
                    <a:pt x="43" y="49"/>
                    <a:pt x="43" y="108"/>
                  </a:cubicBezTo>
                  <a:cubicBezTo>
                    <a:pt x="43" y="152"/>
                    <a:pt x="71" y="190"/>
                    <a:pt x="109" y="206"/>
                  </a:cubicBezTo>
                  <a:cubicBezTo>
                    <a:pt x="49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2" y="636"/>
                    <a:pt x="92" y="636"/>
                    <a:pt x="92" y="636"/>
                  </a:cubicBezTo>
                  <a:cubicBezTo>
                    <a:pt x="92" y="918"/>
                    <a:pt x="92" y="918"/>
                    <a:pt x="92" y="918"/>
                  </a:cubicBezTo>
                  <a:cubicBezTo>
                    <a:pt x="130" y="918"/>
                    <a:pt x="130" y="918"/>
                    <a:pt x="130" y="918"/>
                  </a:cubicBezTo>
                  <a:cubicBezTo>
                    <a:pt x="152" y="668"/>
                    <a:pt x="152" y="668"/>
                    <a:pt x="152" y="668"/>
                  </a:cubicBezTo>
                  <a:cubicBezTo>
                    <a:pt x="179" y="918"/>
                    <a:pt x="179" y="918"/>
                    <a:pt x="179" y="918"/>
                  </a:cubicBezTo>
                  <a:cubicBezTo>
                    <a:pt x="212" y="918"/>
                    <a:pt x="212" y="918"/>
                    <a:pt x="212" y="918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4" y="636"/>
                    <a:pt x="304" y="636"/>
                    <a:pt x="304" y="636"/>
                  </a:cubicBezTo>
                  <a:lnTo>
                    <a:pt x="304" y="36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gc59905eb84_0_666"/>
            <p:cNvSpPr/>
            <p:nvPr/>
          </p:nvSpPr>
          <p:spPr>
            <a:xfrm>
              <a:off x="6782965" y="8954715"/>
              <a:ext cx="500364" cy="1507330"/>
            </a:xfrm>
            <a:custGeom>
              <a:rect b="b" l="l" r="r" t="t"/>
              <a:pathLst>
                <a:path extrusionOk="0" h="919" w="306">
                  <a:moveTo>
                    <a:pt x="305" y="369"/>
                  </a:moveTo>
                  <a:lnTo>
                    <a:pt x="305" y="369"/>
                  </a:lnTo>
                  <a:cubicBezTo>
                    <a:pt x="305" y="288"/>
                    <a:pt x="256" y="217"/>
                    <a:pt x="196" y="206"/>
                  </a:cubicBezTo>
                  <a:cubicBezTo>
                    <a:pt x="234" y="190"/>
                    <a:pt x="256" y="152"/>
                    <a:pt x="256" y="108"/>
                  </a:cubicBezTo>
                  <a:cubicBezTo>
                    <a:pt x="256" y="49"/>
                    <a:pt x="212" y="0"/>
                    <a:pt x="153" y="0"/>
                  </a:cubicBezTo>
                  <a:cubicBezTo>
                    <a:pt x="93" y="0"/>
                    <a:pt x="44" y="49"/>
                    <a:pt x="44" y="108"/>
                  </a:cubicBezTo>
                  <a:cubicBezTo>
                    <a:pt x="44" y="152"/>
                    <a:pt x="71" y="190"/>
                    <a:pt x="104" y="206"/>
                  </a:cubicBezTo>
                  <a:cubicBezTo>
                    <a:pt x="44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87" y="636"/>
                    <a:pt x="87" y="636"/>
                    <a:pt x="87" y="636"/>
                  </a:cubicBezTo>
                  <a:cubicBezTo>
                    <a:pt x="87" y="918"/>
                    <a:pt x="87" y="918"/>
                    <a:pt x="87" y="918"/>
                  </a:cubicBezTo>
                  <a:cubicBezTo>
                    <a:pt x="125" y="918"/>
                    <a:pt x="125" y="918"/>
                    <a:pt x="125" y="918"/>
                  </a:cubicBezTo>
                  <a:cubicBezTo>
                    <a:pt x="153" y="668"/>
                    <a:pt x="153" y="668"/>
                    <a:pt x="153" y="668"/>
                  </a:cubicBezTo>
                  <a:cubicBezTo>
                    <a:pt x="174" y="918"/>
                    <a:pt x="174" y="918"/>
                    <a:pt x="174" y="918"/>
                  </a:cubicBezTo>
                  <a:cubicBezTo>
                    <a:pt x="212" y="918"/>
                    <a:pt x="212" y="918"/>
                    <a:pt x="212" y="918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5" y="636"/>
                    <a:pt x="305" y="636"/>
                    <a:pt x="305" y="636"/>
                  </a:cubicBezTo>
                  <a:lnTo>
                    <a:pt x="305" y="36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c59905eb84_0_666"/>
            <p:cNvSpPr/>
            <p:nvPr/>
          </p:nvSpPr>
          <p:spPr>
            <a:xfrm>
              <a:off x="7384853" y="8954715"/>
              <a:ext cx="500357" cy="1507330"/>
            </a:xfrm>
            <a:custGeom>
              <a:rect b="b" l="l" r="r" t="t"/>
              <a:pathLst>
                <a:path extrusionOk="0" h="919" w="305">
                  <a:moveTo>
                    <a:pt x="304" y="369"/>
                  </a:moveTo>
                  <a:lnTo>
                    <a:pt x="304" y="369"/>
                  </a:lnTo>
                  <a:cubicBezTo>
                    <a:pt x="304" y="288"/>
                    <a:pt x="255" y="217"/>
                    <a:pt x="195" y="206"/>
                  </a:cubicBezTo>
                  <a:cubicBezTo>
                    <a:pt x="233" y="190"/>
                    <a:pt x="260" y="152"/>
                    <a:pt x="260" y="108"/>
                  </a:cubicBezTo>
                  <a:cubicBezTo>
                    <a:pt x="260" y="49"/>
                    <a:pt x="212" y="0"/>
                    <a:pt x="152" y="0"/>
                  </a:cubicBezTo>
                  <a:cubicBezTo>
                    <a:pt x="92" y="0"/>
                    <a:pt x="43" y="49"/>
                    <a:pt x="43" y="108"/>
                  </a:cubicBezTo>
                  <a:cubicBezTo>
                    <a:pt x="43" y="152"/>
                    <a:pt x="70" y="190"/>
                    <a:pt x="108" y="206"/>
                  </a:cubicBezTo>
                  <a:cubicBezTo>
                    <a:pt x="48" y="217"/>
                    <a:pt x="0" y="288"/>
                    <a:pt x="0" y="36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92" y="636"/>
                    <a:pt x="92" y="636"/>
                    <a:pt x="92" y="636"/>
                  </a:cubicBezTo>
                  <a:cubicBezTo>
                    <a:pt x="92" y="918"/>
                    <a:pt x="92" y="918"/>
                    <a:pt x="92" y="918"/>
                  </a:cubicBezTo>
                  <a:cubicBezTo>
                    <a:pt x="130" y="918"/>
                    <a:pt x="130" y="918"/>
                    <a:pt x="130" y="918"/>
                  </a:cubicBezTo>
                  <a:cubicBezTo>
                    <a:pt x="152" y="668"/>
                    <a:pt x="152" y="668"/>
                    <a:pt x="152" y="668"/>
                  </a:cubicBezTo>
                  <a:cubicBezTo>
                    <a:pt x="179" y="918"/>
                    <a:pt x="179" y="918"/>
                    <a:pt x="179" y="918"/>
                  </a:cubicBezTo>
                  <a:cubicBezTo>
                    <a:pt x="212" y="918"/>
                    <a:pt x="212" y="918"/>
                    <a:pt x="212" y="918"/>
                  </a:cubicBezTo>
                  <a:cubicBezTo>
                    <a:pt x="212" y="636"/>
                    <a:pt x="212" y="636"/>
                    <a:pt x="212" y="636"/>
                  </a:cubicBezTo>
                  <a:cubicBezTo>
                    <a:pt x="304" y="636"/>
                    <a:pt x="304" y="636"/>
                    <a:pt x="304" y="636"/>
                  </a:cubicBezTo>
                  <a:lnTo>
                    <a:pt x="304" y="36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gc59905eb84_0_666"/>
          <p:cNvGrpSpPr/>
          <p:nvPr/>
        </p:nvGrpSpPr>
        <p:grpSpPr>
          <a:xfrm>
            <a:off x="11346543" y="4968695"/>
            <a:ext cx="9121208" cy="5689306"/>
            <a:chOff x="13091368" y="4194145"/>
            <a:chExt cx="9121208" cy="5689306"/>
          </a:xfrm>
        </p:grpSpPr>
        <p:sp>
          <p:nvSpPr>
            <p:cNvPr id="484" name="Google Shape;484;gc59905eb84_0_666"/>
            <p:cNvSpPr/>
            <p:nvPr/>
          </p:nvSpPr>
          <p:spPr>
            <a:xfrm>
              <a:off x="13091368" y="4194145"/>
              <a:ext cx="7756060" cy="5689306"/>
            </a:xfrm>
            <a:custGeom>
              <a:rect b="b" l="l" r="r" t="t"/>
              <a:pathLst>
                <a:path extrusionOk="0" h="2837" w="3865">
                  <a:moveTo>
                    <a:pt x="3864" y="2755"/>
                  </a:moveTo>
                  <a:lnTo>
                    <a:pt x="3723" y="2673"/>
                  </a:lnTo>
                  <a:lnTo>
                    <a:pt x="3723" y="2738"/>
                  </a:lnTo>
                  <a:lnTo>
                    <a:pt x="93" y="2738"/>
                  </a:lnTo>
                  <a:lnTo>
                    <a:pt x="93" y="141"/>
                  </a:lnTo>
                  <a:lnTo>
                    <a:pt x="158" y="141"/>
                  </a:lnTo>
                  <a:lnTo>
                    <a:pt x="76" y="0"/>
                  </a:lnTo>
                  <a:lnTo>
                    <a:pt x="0" y="141"/>
                  </a:lnTo>
                  <a:lnTo>
                    <a:pt x="60" y="141"/>
                  </a:lnTo>
                  <a:lnTo>
                    <a:pt x="60" y="2771"/>
                  </a:lnTo>
                  <a:lnTo>
                    <a:pt x="3723" y="2771"/>
                  </a:lnTo>
                  <a:lnTo>
                    <a:pt x="3723" y="2836"/>
                  </a:lnTo>
                  <a:lnTo>
                    <a:pt x="3864" y="2755"/>
                  </a:lnTo>
                </a:path>
              </a:pathLst>
            </a:custGeom>
            <a:solidFill>
              <a:srgbClr val="0168A7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gc59905eb84_0_666"/>
            <p:cNvSpPr/>
            <p:nvPr/>
          </p:nvSpPr>
          <p:spPr>
            <a:xfrm>
              <a:off x="13746574" y="6399525"/>
              <a:ext cx="1424975" cy="628225"/>
            </a:xfrm>
            <a:custGeom>
              <a:rect b="b" l="l" r="r" t="t"/>
              <a:pathLst>
                <a:path extrusionOk="0" h="311" w="1615">
                  <a:moveTo>
                    <a:pt x="0" y="0"/>
                  </a:moveTo>
                  <a:lnTo>
                    <a:pt x="1614" y="0"/>
                  </a:lnTo>
                  <a:lnTo>
                    <a:pt x="1614" y="310"/>
                  </a:lnTo>
                  <a:lnTo>
                    <a:pt x="0" y="310"/>
                  </a:lnTo>
                  <a:lnTo>
                    <a:pt x="0" y="0"/>
                  </a:lnTo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gc59905eb84_0_666"/>
            <p:cNvSpPr/>
            <p:nvPr/>
          </p:nvSpPr>
          <p:spPr>
            <a:xfrm>
              <a:off x="13746538" y="5260335"/>
              <a:ext cx="4453539" cy="628216"/>
            </a:xfrm>
            <a:custGeom>
              <a:rect b="b" l="l" r="r" t="t"/>
              <a:pathLst>
                <a:path extrusionOk="0" h="311" w="2218">
                  <a:moveTo>
                    <a:pt x="0" y="0"/>
                  </a:moveTo>
                  <a:lnTo>
                    <a:pt x="2217" y="0"/>
                  </a:lnTo>
                  <a:lnTo>
                    <a:pt x="2217" y="310"/>
                  </a:lnTo>
                  <a:lnTo>
                    <a:pt x="0" y="31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gc59905eb84_0_666"/>
            <p:cNvSpPr/>
            <p:nvPr/>
          </p:nvSpPr>
          <p:spPr>
            <a:xfrm>
              <a:off x="13746550" y="8688975"/>
              <a:ext cx="441136" cy="619325"/>
            </a:xfrm>
            <a:custGeom>
              <a:rect b="b" l="l" r="r" t="t"/>
              <a:pathLst>
                <a:path extrusionOk="0" h="310" w="1148">
                  <a:moveTo>
                    <a:pt x="0" y="0"/>
                  </a:moveTo>
                  <a:lnTo>
                    <a:pt x="1147" y="0"/>
                  </a:lnTo>
                  <a:lnTo>
                    <a:pt x="1147" y="309"/>
                  </a:lnTo>
                  <a:lnTo>
                    <a:pt x="0" y="309"/>
                  </a:lnTo>
                  <a:lnTo>
                    <a:pt x="0" y="0"/>
                  </a:lnTo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c59905eb84_0_666"/>
            <p:cNvSpPr/>
            <p:nvPr/>
          </p:nvSpPr>
          <p:spPr>
            <a:xfrm>
              <a:off x="19289134" y="5326694"/>
              <a:ext cx="1035914" cy="495493"/>
            </a:xfrm>
            <a:custGeom>
              <a:rect b="b" l="l" r="r" t="t"/>
              <a:pathLst>
                <a:path extrusionOk="0" h="245" w="517">
                  <a:moveTo>
                    <a:pt x="516" y="119"/>
                  </a:moveTo>
                  <a:lnTo>
                    <a:pt x="386" y="0"/>
                  </a:lnTo>
                  <a:lnTo>
                    <a:pt x="386" y="76"/>
                  </a:lnTo>
                  <a:lnTo>
                    <a:pt x="0" y="76"/>
                  </a:lnTo>
                  <a:lnTo>
                    <a:pt x="0" y="168"/>
                  </a:lnTo>
                  <a:lnTo>
                    <a:pt x="386" y="168"/>
                  </a:lnTo>
                  <a:lnTo>
                    <a:pt x="386" y="244"/>
                  </a:lnTo>
                  <a:lnTo>
                    <a:pt x="516" y="119"/>
                  </a:lnTo>
                </a:path>
              </a:pathLst>
            </a:custGeom>
            <a:solidFill>
              <a:srgbClr val="0168A7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c59905eb84_0_666"/>
            <p:cNvSpPr/>
            <p:nvPr/>
          </p:nvSpPr>
          <p:spPr>
            <a:xfrm>
              <a:off x="19289134" y="6485791"/>
              <a:ext cx="1035914" cy="495493"/>
            </a:xfrm>
            <a:custGeom>
              <a:rect b="b" l="l" r="r" t="t"/>
              <a:pathLst>
                <a:path extrusionOk="0" h="245" w="517">
                  <a:moveTo>
                    <a:pt x="516" y="125"/>
                  </a:moveTo>
                  <a:lnTo>
                    <a:pt x="386" y="0"/>
                  </a:lnTo>
                  <a:lnTo>
                    <a:pt x="386" y="76"/>
                  </a:lnTo>
                  <a:lnTo>
                    <a:pt x="0" y="76"/>
                  </a:lnTo>
                  <a:lnTo>
                    <a:pt x="0" y="168"/>
                  </a:lnTo>
                  <a:lnTo>
                    <a:pt x="386" y="168"/>
                  </a:lnTo>
                  <a:lnTo>
                    <a:pt x="386" y="244"/>
                  </a:lnTo>
                  <a:lnTo>
                    <a:pt x="516" y="125"/>
                  </a:lnTo>
                </a:path>
              </a:pathLst>
            </a:custGeom>
            <a:solidFill>
              <a:srgbClr val="0168A7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c59905eb84_0_666"/>
            <p:cNvSpPr/>
            <p:nvPr/>
          </p:nvSpPr>
          <p:spPr>
            <a:xfrm>
              <a:off x="19289134" y="7609496"/>
              <a:ext cx="1035914" cy="495493"/>
            </a:xfrm>
            <a:custGeom>
              <a:rect b="b" l="l" r="r" t="t"/>
              <a:pathLst>
                <a:path extrusionOk="0" h="246" w="517">
                  <a:moveTo>
                    <a:pt x="516" y="120"/>
                  </a:moveTo>
                  <a:lnTo>
                    <a:pt x="386" y="0"/>
                  </a:lnTo>
                  <a:lnTo>
                    <a:pt x="386" y="76"/>
                  </a:lnTo>
                  <a:lnTo>
                    <a:pt x="0" y="76"/>
                  </a:lnTo>
                  <a:lnTo>
                    <a:pt x="0" y="169"/>
                  </a:lnTo>
                  <a:lnTo>
                    <a:pt x="386" y="169"/>
                  </a:lnTo>
                  <a:lnTo>
                    <a:pt x="386" y="245"/>
                  </a:lnTo>
                  <a:lnTo>
                    <a:pt x="516" y="120"/>
                  </a:lnTo>
                </a:path>
              </a:pathLst>
            </a:custGeom>
            <a:solidFill>
              <a:srgbClr val="0168A7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gc59905eb84_0_666"/>
            <p:cNvSpPr/>
            <p:nvPr/>
          </p:nvSpPr>
          <p:spPr>
            <a:xfrm>
              <a:off x="13746568" y="7544250"/>
              <a:ext cx="1035924" cy="628225"/>
            </a:xfrm>
            <a:custGeom>
              <a:rect b="b" l="l" r="r" t="t"/>
              <a:pathLst>
                <a:path extrusionOk="0" h="311" w="1773">
                  <a:moveTo>
                    <a:pt x="0" y="0"/>
                  </a:moveTo>
                  <a:lnTo>
                    <a:pt x="1772" y="0"/>
                  </a:lnTo>
                  <a:lnTo>
                    <a:pt x="1772" y="310"/>
                  </a:lnTo>
                  <a:lnTo>
                    <a:pt x="0" y="31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gc59905eb84_0_666"/>
            <p:cNvSpPr/>
            <p:nvPr/>
          </p:nvSpPr>
          <p:spPr>
            <a:xfrm>
              <a:off x="19289134" y="8750894"/>
              <a:ext cx="1035914" cy="495493"/>
            </a:xfrm>
            <a:custGeom>
              <a:rect b="b" l="l" r="r" t="t"/>
              <a:pathLst>
                <a:path extrusionOk="0" h="245" w="517">
                  <a:moveTo>
                    <a:pt x="516" y="119"/>
                  </a:moveTo>
                  <a:lnTo>
                    <a:pt x="386" y="0"/>
                  </a:lnTo>
                  <a:lnTo>
                    <a:pt x="386" y="76"/>
                  </a:lnTo>
                  <a:lnTo>
                    <a:pt x="0" y="76"/>
                  </a:lnTo>
                  <a:lnTo>
                    <a:pt x="0" y="168"/>
                  </a:lnTo>
                  <a:lnTo>
                    <a:pt x="386" y="168"/>
                  </a:lnTo>
                  <a:lnTo>
                    <a:pt x="386" y="244"/>
                  </a:lnTo>
                  <a:lnTo>
                    <a:pt x="516" y="119"/>
                  </a:lnTo>
                </a:path>
              </a:pathLst>
            </a:custGeom>
            <a:solidFill>
              <a:srgbClr val="0168A7"/>
            </a:solidFill>
            <a:ln>
              <a:noFill/>
            </a:ln>
          </p:spPr>
          <p:txBody>
            <a:bodyPr anchorCtr="0" anchor="ctr" bIns="60925" lIns="121850" spcFirstLastPara="1" rIns="12185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gc59905eb84_0_666"/>
            <p:cNvSpPr txBox="1"/>
            <p:nvPr/>
          </p:nvSpPr>
          <p:spPr>
            <a:xfrm>
              <a:off x="20499276" y="6326550"/>
              <a:ext cx="17133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50" lIns="243725" spcFirstLastPara="1" rIns="243725" wrap="square" tIns="1218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None/>
              </a:pPr>
              <a:r>
                <a:rPr lang="en-US" sz="3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5.5</a:t>
              </a:r>
              <a:r>
                <a:rPr lang="en-US" sz="3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%</a:t>
              </a:r>
              <a:endParaRPr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4" name="Google Shape;494;gc59905eb84_0_666"/>
            <p:cNvSpPr txBox="1"/>
            <p:nvPr/>
          </p:nvSpPr>
          <p:spPr>
            <a:xfrm>
              <a:off x="20499276" y="7414525"/>
              <a:ext cx="15444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50" lIns="243725" spcFirstLastPara="1" rIns="243725" wrap="square" tIns="1218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None/>
              </a:pPr>
              <a:r>
                <a:rPr lang="en-US" sz="3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1.3</a:t>
              </a:r>
              <a:r>
                <a:rPr lang="en-US" sz="3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%</a:t>
              </a:r>
              <a:endParaRPr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5" name="Google Shape;495;gc59905eb84_0_666"/>
            <p:cNvSpPr txBox="1"/>
            <p:nvPr/>
          </p:nvSpPr>
          <p:spPr>
            <a:xfrm>
              <a:off x="20499263" y="8578963"/>
              <a:ext cx="16476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50" lIns="243725" spcFirstLastPara="1" rIns="243725" wrap="square" tIns="1218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None/>
              </a:pPr>
              <a:r>
                <a:rPr lang="en-US" sz="3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0.2</a:t>
              </a:r>
              <a:r>
                <a:rPr lang="en-US" sz="3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%</a:t>
              </a:r>
              <a:endParaRPr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6" name="Google Shape;496;gc59905eb84_0_666"/>
            <p:cNvSpPr txBox="1"/>
            <p:nvPr/>
          </p:nvSpPr>
          <p:spPr>
            <a:xfrm>
              <a:off x="20499263" y="5130705"/>
              <a:ext cx="16476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50" lIns="243725" spcFirstLastPara="1" rIns="243725" wrap="square" tIns="1218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None/>
              </a:pPr>
              <a:r>
                <a:rPr lang="en-US" sz="3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93</a:t>
              </a:r>
              <a:r>
                <a:rPr lang="en-US" sz="3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%</a:t>
              </a:r>
              <a:endParaRPr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97" name="Google Shape;497;gc59905eb84_0_666"/>
          <p:cNvGrpSpPr/>
          <p:nvPr/>
        </p:nvGrpSpPr>
        <p:grpSpPr>
          <a:xfrm>
            <a:off x="1739573" y="488028"/>
            <a:ext cx="20937600" cy="1539039"/>
            <a:chOff x="1739573" y="511491"/>
            <a:chExt cx="20937600" cy="1539039"/>
          </a:xfrm>
        </p:grpSpPr>
        <p:sp>
          <p:nvSpPr>
            <p:cNvPr id="498" name="Google Shape;498;gc59905eb84_0_666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EDA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99" name="Google Shape;499;gc59905eb84_0_666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500" name="Google Shape;500;gc59905eb84_0_666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gc59905eb84_0_666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gc59905eb84_0_666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gc59905eb84_0_666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gc59905eb84_0_666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gc59905eb84_0_666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6" name="Google Shape;506;gc59905eb84_0_666"/>
          <p:cNvSpPr txBox="1"/>
          <p:nvPr/>
        </p:nvSpPr>
        <p:spPr>
          <a:xfrm>
            <a:off x="2204801" y="3681738"/>
            <a:ext cx="6775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47 % Male/ 53%Female</a:t>
            </a:r>
            <a:endParaRPr sz="5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gc59905eb84_0_666"/>
          <p:cNvSpPr txBox="1"/>
          <p:nvPr/>
        </p:nvSpPr>
        <p:spPr>
          <a:xfrm>
            <a:off x="2016125" y="6859600"/>
            <a:ext cx="834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84% No churn/ 16% churn</a:t>
            </a:r>
            <a:endParaRPr sz="5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gc59905eb84_0_666"/>
          <p:cNvSpPr txBox="1"/>
          <p:nvPr/>
        </p:nvSpPr>
        <p:spPr>
          <a:xfrm>
            <a:off x="11346550" y="3451475"/>
            <a:ext cx="873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Distribution of card types</a:t>
            </a:r>
            <a:endParaRPr sz="5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gc59905eb84_0_666"/>
          <p:cNvSpPr txBox="1"/>
          <p:nvPr/>
        </p:nvSpPr>
        <p:spPr>
          <a:xfrm>
            <a:off x="19979700" y="5830175"/>
            <a:ext cx="2547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b="1" sz="43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c59905eb84_0_666"/>
          <p:cNvSpPr txBox="1"/>
          <p:nvPr/>
        </p:nvSpPr>
        <p:spPr>
          <a:xfrm>
            <a:off x="19882875" y="707642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Silver</a:t>
            </a:r>
            <a:endParaRPr sz="4300">
              <a:solidFill>
                <a:srgbClr val="B7B7B7"/>
              </a:solidFill>
            </a:endParaRPr>
          </a:p>
        </p:txBody>
      </p:sp>
      <p:sp>
        <p:nvSpPr>
          <p:cNvPr id="511" name="Google Shape;511;gc59905eb84_0_666"/>
          <p:cNvSpPr txBox="1"/>
          <p:nvPr/>
        </p:nvSpPr>
        <p:spPr>
          <a:xfrm>
            <a:off x="19882875" y="810117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Gold</a:t>
            </a:r>
            <a:endParaRPr sz="4300"/>
          </a:p>
        </p:txBody>
      </p:sp>
      <p:sp>
        <p:nvSpPr>
          <p:cNvPr id="512" name="Google Shape;512;gc59905eb84_0_666"/>
          <p:cNvSpPr txBox="1"/>
          <p:nvPr/>
        </p:nvSpPr>
        <p:spPr>
          <a:xfrm>
            <a:off x="20260225" y="930417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F9CB9C"/>
                </a:solidFill>
                <a:latin typeface="Calibri"/>
                <a:ea typeface="Calibri"/>
                <a:cs typeface="Calibri"/>
                <a:sym typeface="Calibri"/>
              </a:rPr>
              <a:t>Platinum</a:t>
            </a:r>
            <a:endParaRPr sz="4300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c59905eb84_0_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00" y="3750175"/>
            <a:ext cx="1017270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c59905eb84_0_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9775" y="3627225"/>
            <a:ext cx="10172701" cy="646474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c59905eb84_0_655"/>
          <p:cNvSpPr txBox="1"/>
          <p:nvPr/>
        </p:nvSpPr>
        <p:spPr>
          <a:xfrm>
            <a:off x="2315775" y="2802925"/>
            <a:ext cx="7481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Credit Limit by Card Category</a:t>
            </a:r>
            <a:endParaRPr sz="35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1" name="Google Shape;521;gc59905eb84_0_655"/>
          <p:cNvSpPr txBox="1"/>
          <p:nvPr/>
        </p:nvSpPr>
        <p:spPr>
          <a:xfrm>
            <a:off x="13199900" y="2818225"/>
            <a:ext cx="10493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Customer Age by Card Category and gender</a:t>
            </a:r>
            <a:endParaRPr sz="35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522" name="Google Shape;522;gc59905eb84_0_655"/>
          <p:cNvGrpSpPr/>
          <p:nvPr/>
        </p:nvGrpSpPr>
        <p:grpSpPr>
          <a:xfrm>
            <a:off x="10842134" y="1954107"/>
            <a:ext cx="2738863" cy="72960"/>
            <a:chOff x="1775295" y="2021024"/>
            <a:chExt cx="3631481" cy="45600"/>
          </a:xfrm>
        </p:grpSpPr>
        <p:sp>
          <p:nvSpPr>
            <p:cNvPr id="523" name="Google Shape;523;gc59905eb84_0_655"/>
            <p:cNvSpPr/>
            <p:nvPr/>
          </p:nvSpPr>
          <p:spPr>
            <a:xfrm flipH="1" rot="10800000">
              <a:off x="1775295" y="2021024"/>
              <a:ext cx="540300" cy="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gc59905eb84_0_655"/>
            <p:cNvSpPr/>
            <p:nvPr/>
          </p:nvSpPr>
          <p:spPr>
            <a:xfrm flipH="1" rot="10800000">
              <a:off x="2390858" y="2021024"/>
              <a:ext cx="540300" cy="45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gc59905eb84_0_655"/>
            <p:cNvSpPr/>
            <p:nvPr/>
          </p:nvSpPr>
          <p:spPr>
            <a:xfrm flipH="1" rot="10800000">
              <a:off x="3025595" y="2021024"/>
              <a:ext cx="540300" cy="4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gc59905eb84_0_655"/>
            <p:cNvSpPr/>
            <p:nvPr/>
          </p:nvSpPr>
          <p:spPr>
            <a:xfrm flipH="1" rot="10800000">
              <a:off x="3641290" y="2021024"/>
              <a:ext cx="540300" cy="4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gc59905eb84_0_655"/>
            <p:cNvSpPr/>
            <p:nvPr/>
          </p:nvSpPr>
          <p:spPr>
            <a:xfrm flipH="1" rot="10800000">
              <a:off x="4256852" y="2021024"/>
              <a:ext cx="540300" cy="4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gc59905eb84_0_655"/>
            <p:cNvSpPr/>
            <p:nvPr/>
          </p:nvSpPr>
          <p:spPr>
            <a:xfrm flipH="1" rot="10800000">
              <a:off x="4866476" y="2021024"/>
              <a:ext cx="540300" cy="4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gc59905eb84_0_655"/>
          <p:cNvSpPr txBox="1"/>
          <p:nvPr/>
        </p:nvSpPr>
        <p:spPr>
          <a:xfrm>
            <a:off x="1739573" y="488028"/>
            <a:ext cx="20937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EDA</a:t>
            </a:r>
            <a:endParaRPr b="1" sz="8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gc59905eb84_0_655"/>
          <p:cNvSpPr txBox="1"/>
          <p:nvPr/>
        </p:nvSpPr>
        <p:spPr>
          <a:xfrm>
            <a:off x="924475" y="10848275"/>
            <a:ext cx="784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-US" sz="33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Maximum</a:t>
            </a:r>
            <a:r>
              <a:rPr lang="en-US" sz="33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 c</a:t>
            </a:r>
            <a:r>
              <a:rPr lang="en-US" sz="33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redit limits for all cards is the same 34,516. </a:t>
            </a:r>
            <a:endParaRPr sz="2100">
              <a:solidFill>
                <a:srgbClr val="434343"/>
              </a:solidFill>
            </a:endParaRPr>
          </a:p>
        </p:txBody>
      </p:sp>
      <p:sp>
        <p:nvSpPr>
          <p:cNvPr id="531" name="Google Shape;531;gc59905eb84_0_655"/>
          <p:cNvSpPr txBox="1"/>
          <p:nvPr/>
        </p:nvSpPr>
        <p:spPr>
          <a:xfrm>
            <a:off x="13472200" y="10848275"/>
            <a:ext cx="8884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-US" sz="33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The </a:t>
            </a:r>
            <a:r>
              <a:rPr lang="en-US" sz="33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</a:t>
            </a:r>
            <a:r>
              <a:rPr lang="en-US" sz="33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 of customer age is </a:t>
            </a:r>
            <a:r>
              <a:rPr lang="en-US" sz="33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almost</a:t>
            </a:r>
            <a:r>
              <a:rPr lang="en-US" sz="33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 identical for all card types, around 45. </a:t>
            </a:r>
            <a:endParaRPr sz="2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c59905eb84_0_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100" y="3953575"/>
            <a:ext cx="11205300" cy="8178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gc59905eb84_0_661"/>
          <p:cNvGrpSpPr/>
          <p:nvPr/>
        </p:nvGrpSpPr>
        <p:grpSpPr>
          <a:xfrm>
            <a:off x="10842134" y="1954107"/>
            <a:ext cx="2738863" cy="72960"/>
            <a:chOff x="1775295" y="2021024"/>
            <a:chExt cx="3631481" cy="45600"/>
          </a:xfrm>
        </p:grpSpPr>
        <p:sp>
          <p:nvSpPr>
            <p:cNvPr id="539" name="Google Shape;539;gc59905eb84_0_661"/>
            <p:cNvSpPr/>
            <p:nvPr/>
          </p:nvSpPr>
          <p:spPr>
            <a:xfrm flipH="1" rot="10800000">
              <a:off x="1775295" y="2021024"/>
              <a:ext cx="540300" cy="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gc59905eb84_0_661"/>
            <p:cNvSpPr/>
            <p:nvPr/>
          </p:nvSpPr>
          <p:spPr>
            <a:xfrm flipH="1" rot="10800000">
              <a:off x="2390858" y="2021024"/>
              <a:ext cx="540300" cy="45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gc59905eb84_0_661"/>
            <p:cNvSpPr/>
            <p:nvPr/>
          </p:nvSpPr>
          <p:spPr>
            <a:xfrm flipH="1" rot="10800000">
              <a:off x="3025595" y="2021024"/>
              <a:ext cx="540300" cy="4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gc59905eb84_0_661"/>
            <p:cNvSpPr/>
            <p:nvPr/>
          </p:nvSpPr>
          <p:spPr>
            <a:xfrm flipH="1" rot="10800000">
              <a:off x="3641290" y="2021024"/>
              <a:ext cx="540300" cy="4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gc59905eb84_0_661"/>
            <p:cNvSpPr/>
            <p:nvPr/>
          </p:nvSpPr>
          <p:spPr>
            <a:xfrm flipH="1" rot="10800000">
              <a:off x="4256852" y="2021024"/>
              <a:ext cx="540300" cy="45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gc59905eb84_0_661"/>
            <p:cNvSpPr/>
            <p:nvPr/>
          </p:nvSpPr>
          <p:spPr>
            <a:xfrm flipH="1" rot="10800000">
              <a:off x="4866476" y="2021024"/>
              <a:ext cx="540300" cy="4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875" lIns="243775" spcFirstLastPara="1" rIns="2437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gc59905eb84_0_661"/>
          <p:cNvSpPr txBox="1"/>
          <p:nvPr/>
        </p:nvSpPr>
        <p:spPr>
          <a:xfrm>
            <a:off x="1739573" y="488028"/>
            <a:ext cx="20937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EDA</a:t>
            </a:r>
            <a:endParaRPr b="1" sz="8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gc59905eb84_0_661"/>
          <p:cNvSpPr txBox="1"/>
          <p:nvPr/>
        </p:nvSpPr>
        <p:spPr>
          <a:xfrm>
            <a:off x="14187675" y="5601200"/>
            <a:ext cx="7829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Lexend Deca"/>
              <a:buChar char="●"/>
            </a:pPr>
            <a:r>
              <a:rPr lang="en-US" sz="35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Existing customer tends to have more transactions than attrited customers.</a:t>
            </a:r>
            <a:endParaRPr sz="35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Lexend Deca"/>
              <a:buChar char="●"/>
            </a:pPr>
            <a:r>
              <a:rPr lang="en-US" sz="35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Also, the existing customer tends to have higher total transaction amount. </a:t>
            </a:r>
            <a:endParaRPr sz="35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gc59905eb84_0_31"/>
          <p:cNvGrpSpPr/>
          <p:nvPr/>
        </p:nvGrpSpPr>
        <p:grpSpPr>
          <a:xfrm>
            <a:off x="1739573" y="488028"/>
            <a:ext cx="20937600" cy="1539039"/>
            <a:chOff x="1739573" y="511491"/>
            <a:chExt cx="20937600" cy="1539039"/>
          </a:xfrm>
        </p:grpSpPr>
        <p:sp>
          <p:nvSpPr>
            <p:cNvPr id="553" name="Google Shape;553;gc59905eb84_0_31"/>
            <p:cNvSpPr txBox="1"/>
            <p:nvPr/>
          </p:nvSpPr>
          <p:spPr>
            <a:xfrm>
              <a:off x="1739573" y="511491"/>
              <a:ext cx="209376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Preprocessing</a:t>
              </a:r>
              <a:endParaRPr b="1" sz="8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54" name="Google Shape;554;gc59905eb84_0_31"/>
            <p:cNvGrpSpPr/>
            <p:nvPr/>
          </p:nvGrpSpPr>
          <p:grpSpPr>
            <a:xfrm>
              <a:off x="10842134" y="1977570"/>
              <a:ext cx="2738863" cy="72960"/>
              <a:chOff x="1775295" y="2021024"/>
              <a:chExt cx="3631481" cy="45600"/>
            </a:xfrm>
          </p:grpSpPr>
          <p:sp>
            <p:nvSpPr>
              <p:cNvPr id="555" name="Google Shape;555;gc59905eb84_0_31"/>
              <p:cNvSpPr/>
              <p:nvPr/>
            </p:nvSpPr>
            <p:spPr>
              <a:xfrm flipH="1" rot="10800000">
                <a:off x="1775295" y="2021024"/>
                <a:ext cx="540300" cy="4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gc59905eb84_0_31"/>
              <p:cNvSpPr/>
              <p:nvPr/>
            </p:nvSpPr>
            <p:spPr>
              <a:xfrm flipH="1" rot="10800000">
                <a:off x="2390858" y="2021024"/>
                <a:ext cx="540300" cy="4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gc59905eb84_0_31"/>
              <p:cNvSpPr/>
              <p:nvPr/>
            </p:nvSpPr>
            <p:spPr>
              <a:xfrm flipH="1" rot="10800000">
                <a:off x="3025595" y="2021024"/>
                <a:ext cx="540300" cy="45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gc59905eb84_0_31"/>
              <p:cNvSpPr/>
              <p:nvPr/>
            </p:nvSpPr>
            <p:spPr>
              <a:xfrm flipH="1" rot="10800000">
                <a:off x="3641290" y="2021024"/>
                <a:ext cx="540300" cy="45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gc59905eb84_0_31"/>
              <p:cNvSpPr/>
              <p:nvPr/>
            </p:nvSpPr>
            <p:spPr>
              <a:xfrm flipH="1" rot="10800000">
                <a:off x="4256852" y="2021024"/>
                <a:ext cx="540300" cy="4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gc59905eb84_0_31"/>
              <p:cNvSpPr/>
              <p:nvPr/>
            </p:nvSpPr>
            <p:spPr>
              <a:xfrm flipH="1" rot="10800000">
                <a:off x="4866476" y="2021024"/>
                <a:ext cx="540300" cy="4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875" lIns="243775" spcFirstLastPara="1" rIns="2437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1" name="Google Shape;561;gc59905eb84_0_31"/>
          <p:cNvSpPr/>
          <p:nvPr/>
        </p:nvSpPr>
        <p:spPr>
          <a:xfrm>
            <a:off x="2037294" y="2919504"/>
            <a:ext cx="873850" cy="887400"/>
          </a:xfrm>
          <a:custGeom>
            <a:rect b="b" l="l" r="r" t="t"/>
            <a:pathLst>
              <a:path extrusionOk="0" h="412" w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109700" lIns="219400" spcFirstLastPara="1" rIns="219400" wrap="square" tIns="10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c59905eb84_0_31"/>
          <p:cNvSpPr txBox="1"/>
          <p:nvPr/>
        </p:nvSpPr>
        <p:spPr>
          <a:xfrm>
            <a:off x="3415025" y="2886050"/>
            <a:ext cx="775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Numeric Columns</a:t>
            </a:r>
            <a:endParaRPr sz="50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63" name="Google Shape;563;gc59905eb84_0_31"/>
          <p:cNvSpPr/>
          <p:nvPr/>
        </p:nvSpPr>
        <p:spPr>
          <a:xfrm>
            <a:off x="2037294" y="6738829"/>
            <a:ext cx="873850" cy="887400"/>
          </a:xfrm>
          <a:custGeom>
            <a:rect b="b" l="l" r="r" t="t"/>
            <a:pathLst>
              <a:path extrusionOk="0" h="412" w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109700" lIns="219400" spcFirstLastPara="1" rIns="219400" wrap="square" tIns="109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c59905eb84_0_31"/>
          <p:cNvSpPr txBox="1"/>
          <p:nvPr/>
        </p:nvSpPr>
        <p:spPr>
          <a:xfrm>
            <a:off x="3415025" y="6705375"/>
            <a:ext cx="6662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Categorical</a:t>
            </a:r>
            <a:r>
              <a:rPr lang="en-US" sz="5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 Columns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65" name="Google Shape;565;gc59905eb84_0_31"/>
          <p:cNvSpPr txBox="1"/>
          <p:nvPr/>
        </p:nvSpPr>
        <p:spPr>
          <a:xfrm>
            <a:off x="3666925" y="4086800"/>
            <a:ext cx="17970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Lexend Deca"/>
              <a:buChar char="●"/>
            </a:pP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Set client id as index</a:t>
            </a:r>
            <a:endParaRPr sz="40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Lexend Deca"/>
              <a:buChar char="●"/>
            </a:pP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Standardize</a:t>
            </a:r>
            <a:endParaRPr sz="40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66" name="Google Shape;566;gc59905eb84_0_31"/>
          <p:cNvSpPr txBox="1"/>
          <p:nvPr/>
        </p:nvSpPr>
        <p:spPr>
          <a:xfrm>
            <a:off x="3484975" y="7870325"/>
            <a:ext cx="18334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Lexend Deca"/>
              <a:buChar char="●"/>
            </a:pP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Create dummy variables</a:t>
            </a:r>
            <a:endParaRPr sz="40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Lexend Deca"/>
              <a:buChar char="●"/>
            </a:pPr>
            <a:r>
              <a:rPr lang="en-US" sz="4000">
                <a:solidFill>
                  <a:srgbClr val="434343"/>
                </a:solidFill>
                <a:latin typeface="Lexend Deca"/>
                <a:ea typeface="Lexend Deca"/>
                <a:cs typeface="Lexend Deca"/>
                <a:sym typeface="Lexend Deca"/>
              </a:rPr>
              <a:t>Target: Attrition Flag</a:t>
            </a:r>
            <a:endParaRPr sz="4000">
              <a:solidFill>
                <a:srgbClr val="43434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Motagua - Coloured 6 - Light">
      <a:dk1>
        <a:srgbClr val="7E7E7E"/>
      </a:dk1>
      <a:lt1>
        <a:srgbClr val="FFFFFF"/>
      </a:lt1>
      <a:dk2>
        <a:srgbClr val="6B6B6B"/>
      </a:dk2>
      <a:lt2>
        <a:srgbClr val="FFFFFF"/>
      </a:lt2>
      <a:accent1>
        <a:srgbClr val="81B94F"/>
      </a:accent1>
      <a:accent2>
        <a:srgbClr val="46A4DB"/>
      </a:accent2>
      <a:accent3>
        <a:srgbClr val="E5583A"/>
      </a:accent3>
      <a:accent4>
        <a:srgbClr val="F9B439"/>
      </a:accent4>
      <a:accent5>
        <a:srgbClr val="7C69A8"/>
      </a:accent5>
      <a:accent6>
        <a:srgbClr val="404F64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2014-11-12T21:47:38Z</dcterms:created>
  <dc:creator>Jetfabrik</dc:creator>
</cp:coreProperties>
</file>